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6" r:id="rId1"/>
  </p:sldMasterIdLst>
  <p:notesMasterIdLst>
    <p:notesMasterId r:id="rId6"/>
  </p:notesMasterIdLst>
  <p:sldIdLst>
    <p:sldId id="513" r:id="rId2"/>
    <p:sldId id="514" r:id="rId3"/>
    <p:sldId id="515" r:id="rId4"/>
    <p:sldId id="503" r:id="rId5"/>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Kedward, Jennifer" initials="KJ" lastIdx="1" clrIdx="0">
    <p:extLst>
      <p:ext uri="{19B8F6BF-5375-455C-9EA6-DF929625EA0E}">
        <p15:presenceInfo xmlns:p15="http://schemas.microsoft.com/office/powerpoint/2012/main" userId="S::Jennifer.Kedward@CO.DAKOTA.MN.US::91fc5e9b-11be-4fe8-ad97-b077bd4caf01" providerId="AD"/>
      </p:ext>
    </p:extLst>
  </p:cmAuthor>
  <p:cmAuthor id="2" name="Burman, Renee" initials="BR" lastIdx="1" clrIdx="1">
    <p:extLst>
      <p:ext uri="{19B8F6BF-5375-455C-9EA6-DF929625EA0E}">
        <p15:presenceInfo xmlns:p15="http://schemas.microsoft.com/office/powerpoint/2012/main" userId="S::Renee.Burman@CO.DAKOTA.MN.US::ee436ba0-da7f-4767-bd10-1731b474e558"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79D2B"/>
    <a:srgbClr val="DEAD22"/>
    <a:srgbClr val="5B470D"/>
    <a:srgbClr val="5E9028"/>
    <a:srgbClr val="78B832"/>
    <a:srgbClr val="FFCC66"/>
    <a:srgbClr val="FFCC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2309" autoAdjust="0"/>
    <p:restoredTop sz="76404" autoAdjust="0"/>
  </p:normalViewPr>
  <p:slideViewPr>
    <p:cSldViewPr snapToGrid="0">
      <p:cViewPr varScale="1">
        <p:scale>
          <a:sx n="87" d="100"/>
          <a:sy n="87" d="100"/>
        </p:scale>
        <p:origin x="1008" y="90"/>
      </p:cViewPr>
      <p:guideLst/>
    </p:cSldViewPr>
  </p:slideViewPr>
  <p:notesTextViewPr>
    <p:cViewPr>
      <p:scale>
        <a:sx n="1" d="1"/>
        <a:sy n="1" d="1"/>
      </p:scale>
      <p:origin x="0" y="0"/>
    </p:cViewPr>
  </p:notesTextViewPr>
  <p:notesViewPr>
    <p:cSldViewPr snapToGrid="0">
      <p:cViewPr varScale="1">
        <p:scale>
          <a:sx n="51" d="100"/>
          <a:sy n="51" d="100"/>
        </p:scale>
        <p:origin x="2692" y="28"/>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commentAuthors" Target="commentAuthor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notesMaster" Target="notesMasters/notesMaster1.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5CF7298-9340-470F-90E8-BD641C6218AE}" type="datetimeFigureOut">
              <a:rPr lang="en-US" smtClean="0"/>
              <a:t>12/2/2022</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1AF4CBF-49AD-40F5-820C-0BD6388CF1D9}" type="slidenum">
              <a:rPr lang="en-US" smtClean="0"/>
              <a:t>‹#›</a:t>
            </a:fld>
            <a:endParaRPr lang="en-US"/>
          </a:p>
        </p:txBody>
      </p:sp>
    </p:spTree>
    <p:extLst>
      <p:ext uri="{BB962C8B-B14F-4D97-AF65-F5344CB8AC3E}">
        <p14:creationId xmlns:p14="http://schemas.microsoft.com/office/powerpoint/2010/main" val="24150766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i="1" dirty="0">
                <a:solidFill>
                  <a:srgbClr val="FF0000"/>
                </a:solidFill>
              </a:rPr>
              <a:t>NOTE: This sample </a:t>
            </a:r>
            <a:r>
              <a:rPr lang="en-US" sz="1200" i="1" kern="1200" dirty="0">
                <a:solidFill>
                  <a:srgbClr val="FF0000"/>
                </a:solidFill>
                <a:latin typeface="+mn-lt"/>
                <a:ea typeface="+mn-ea"/>
                <a:cs typeface="+mn-cs"/>
              </a:rPr>
              <a:t>presentation can be used for employees, tenants, event volunteers and vendors, custodial/housekeeping and any contractors that participate in the organics (food scraps) program (i.e., sort food scraps into organics containers).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i="1" kern="1200" dirty="0">
              <a:solidFill>
                <a:srgbClr val="FF0000"/>
              </a:solidFill>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Today we are going to talk about our food scraps program, also called our organics program. We’ll learn about what can go in the organics container and what needs to stay out of it.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Our organics are commercially composted and turned into a valuable soil amendment to help plants and trees grow.</a:t>
            </a:r>
          </a:p>
        </p:txBody>
      </p:sp>
      <p:sp>
        <p:nvSpPr>
          <p:cNvPr id="4" name="Slide Number Placeholder 3"/>
          <p:cNvSpPr>
            <a:spLocks noGrp="1"/>
          </p:cNvSpPr>
          <p:nvPr>
            <p:ph type="sldNum" sz="quarter" idx="5"/>
          </p:nvPr>
        </p:nvSpPr>
        <p:spPr/>
        <p:txBody>
          <a:bodyPr/>
          <a:lstStyle/>
          <a:p>
            <a:fld id="{F1AF4CBF-49AD-40F5-820C-0BD6388CF1D9}" type="slidenum">
              <a:rPr lang="en-US" smtClean="0"/>
              <a:t>1</a:t>
            </a:fld>
            <a:endParaRPr lang="en-US"/>
          </a:p>
        </p:txBody>
      </p:sp>
    </p:spTree>
    <p:extLst>
      <p:ext uri="{BB962C8B-B14F-4D97-AF65-F5344CB8AC3E}">
        <p14:creationId xmlns:p14="http://schemas.microsoft.com/office/powerpoint/2010/main" val="67419114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Help us manage our organics right.  If you generate food scraps put them in the organics container. </a:t>
            </a:r>
          </a:p>
          <a:p>
            <a:endParaRPr lang="en-US" dirty="0"/>
          </a:p>
          <a:p>
            <a:r>
              <a:rPr lang="en-US" dirty="0"/>
              <a:t> </a:t>
            </a:r>
            <a:r>
              <a:rPr lang="en-US" b="1" dirty="0"/>
              <a:t>All food scraps from back-of-house (non-public areas) can go into the organics container</a:t>
            </a:r>
            <a:r>
              <a:rPr lang="en-US" dirty="0"/>
              <a:t>, including:</a:t>
            </a:r>
          </a:p>
          <a:p>
            <a:pPr marL="171450" indent="-171450">
              <a:buFont typeface="Arial" panose="020B0604020202020204" pitchFamily="34" charset="0"/>
              <a:buChar char="•"/>
            </a:pPr>
            <a:r>
              <a:rPr lang="en-US" dirty="0"/>
              <a:t> Bakery and dry goods, like bread and pasta </a:t>
            </a:r>
          </a:p>
          <a:p>
            <a:pPr marL="228600" indent="-228600">
              <a:buFont typeface="Arial" panose="020B0604020202020204" pitchFamily="34" charset="0"/>
              <a:buChar char="•"/>
            </a:pPr>
            <a:r>
              <a:rPr lang="en-US" dirty="0"/>
              <a:t>Coffee grounds </a:t>
            </a:r>
          </a:p>
          <a:p>
            <a:pPr marL="228600" indent="-228600">
              <a:buFont typeface="Arial" panose="020B0604020202020204" pitchFamily="34" charset="0"/>
              <a:buChar char="•"/>
            </a:pPr>
            <a:r>
              <a:rPr lang="en-US" dirty="0"/>
              <a:t>Dairy products,  like cheese and butter </a:t>
            </a:r>
          </a:p>
          <a:p>
            <a:pPr marL="228600" indent="-228600">
              <a:buFont typeface="Arial" panose="020B0604020202020204" pitchFamily="34" charset="0"/>
              <a:buChar char="•"/>
            </a:pPr>
            <a:r>
              <a:rPr lang="en-US" dirty="0"/>
              <a:t>Eggs and eggshells </a:t>
            </a:r>
          </a:p>
          <a:p>
            <a:pPr marL="228600" indent="-228600">
              <a:buFont typeface="Arial" panose="020B0604020202020204" pitchFamily="34" charset="0"/>
              <a:buChar char="•"/>
            </a:pPr>
            <a:r>
              <a:rPr lang="en-US" dirty="0"/>
              <a:t>Meat and fish, including the meat bones </a:t>
            </a:r>
          </a:p>
          <a:p>
            <a:pPr marL="228600" indent="-228600">
              <a:buFont typeface="Arial" panose="020B0604020202020204" pitchFamily="34" charset="0"/>
              <a:buChar char="•"/>
            </a:pPr>
            <a:r>
              <a:rPr lang="en-US" dirty="0"/>
              <a:t>Fruits and fruit peels</a:t>
            </a:r>
          </a:p>
          <a:p>
            <a:pPr marL="228600" indent="-228600">
              <a:buFont typeface="Arial" panose="020B0604020202020204" pitchFamily="34" charset="0"/>
              <a:buChar char="•"/>
            </a:pPr>
            <a:r>
              <a:rPr lang="en-US" dirty="0"/>
              <a:t>Vegetables and vegetable peels </a:t>
            </a:r>
          </a:p>
          <a:p>
            <a:pPr marL="228600" indent="-228600">
              <a:buFont typeface="Arial" panose="020B0604020202020204" pitchFamily="34" charset="0"/>
              <a:buChar char="•"/>
            </a:pPr>
            <a:endParaRPr lang="en-US" dirty="0"/>
          </a:p>
          <a:p>
            <a:pPr marL="0" indent="0">
              <a:buFont typeface="Arial" panose="020B0604020202020204" pitchFamily="34" charset="0"/>
              <a:buNone/>
            </a:pPr>
            <a:r>
              <a:rPr lang="en-US" dirty="0"/>
              <a:t>[HIGHLIGHTED TEXT: List additional items that your program can accept according to your hauler and compost facility. Take out this section if this does not apply.]</a:t>
            </a:r>
          </a:p>
          <a:p>
            <a:pPr marL="228600" indent="-228600">
              <a:buFont typeface="Arial" panose="020B0604020202020204" pitchFamily="34" charset="0"/>
              <a:buChar char="•"/>
            </a:pPr>
            <a:endParaRPr lang="en-US" dirty="0"/>
          </a:p>
          <a:p>
            <a:endParaRPr lang="en-US" dirty="0"/>
          </a:p>
        </p:txBody>
      </p:sp>
      <p:sp>
        <p:nvSpPr>
          <p:cNvPr id="4" name="Slide Number Placeholder 3"/>
          <p:cNvSpPr>
            <a:spLocks noGrp="1"/>
          </p:cNvSpPr>
          <p:nvPr>
            <p:ph type="sldNum" sz="quarter" idx="5"/>
          </p:nvPr>
        </p:nvSpPr>
        <p:spPr/>
        <p:txBody>
          <a:bodyPr/>
          <a:lstStyle/>
          <a:p>
            <a:fld id="{F1AF4CBF-49AD-40F5-820C-0BD6388CF1D9}" type="slidenum">
              <a:rPr lang="en-US" smtClean="0"/>
              <a:t>2</a:t>
            </a:fld>
            <a:endParaRPr lang="en-US" dirty="0"/>
          </a:p>
        </p:txBody>
      </p:sp>
    </p:spTree>
    <p:extLst>
      <p:ext uri="{BB962C8B-B14F-4D97-AF65-F5344CB8AC3E}">
        <p14:creationId xmlns:p14="http://schemas.microsoft.com/office/powerpoint/2010/main" val="260418334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dirty="0"/>
              <a:t>Putting the wrong things in the organics container can cause problems at the compost facility.  Keep these items OUT of organics containers: </a:t>
            </a:r>
          </a:p>
          <a:p>
            <a:endParaRPr lang="en-US" b="0" dirty="0"/>
          </a:p>
          <a:p>
            <a:pPr marL="171450" lvl="0" indent="-171450">
              <a:buFont typeface="Arial" panose="020B0604020202020204" pitchFamily="34" charset="0"/>
              <a:buChar char="•"/>
            </a:pPr>
            <a:r>
              <a:rPr lang="en-US" dirty="0"/>
              <a:t>Cartons, like juice and milk cartons.  Empty cartons should go in the recycling.  </a:t>
            </a:r>
          </a:p>
          <a:p>
            <a:pPr marL="171450" lvl="0" indent="-171450">
              <a:buFont typeface="Arial" panose="020B0604020202020204" pitchFamily="34" charset="0"/>
              <a:buChar char="•"/>
            </a:pPr>
            <a:r>
              <a:rPr lang="en-US" dirty="0"/>
              <a:t>Refrigerator and freezer boxes. They can have a plastic coating on them. </a:t>
            </a:r>
          </a:p>
          <a:p>
            <a:pPr marL="171450" lvl="0" indent="-171450">
              <a:buFont typeface="Arial" panose="020B0604020202020204" pitchFamily="34" charset="0"/>
              <a:buChar char="•"/>
            </a:pPr>
            <a:r>
              <a:rPr lang="en-US" dirty="0"/>
              <a:t>Plastics of any kind.  </a:t>
            </a:r>
          </a:p>
          <a:p>
            <a:pPr marL="171450" lvl="0" indent="-171450">
              <a:buFont typeface="Arial" panose="020B0604020202020204" pitchFamily="34" charset="0"/>
              <a:buChar char="•"/>
            </a:pPr>
            <a:r>
              <a:rPr lang="en-US" dirty="0"/>
              <a:t>Diapers.  They are made of various types of plastic.</a:t>
            </a:r>
          </a:p>
          <a:p>
            <a:pPr marL="171450" lvl="0" indent="-171450">
              <a:buFont typeface="Arial" panose="020B0604020202020204" pitchFamily="34" charset="0"/>
              <a:buChar char="•"/>
            </a:pPr>
            <a:r>
              <a:rPr lang="en-US" dirty="0"/>
              <a:t>Recyclables such as glass, paper, metal and plastics #1, #2 and #5 should go in the recycling container.</a:t>
            </a:r>
          </a:p>
          <a:p>
            <a:pPr marL="171450" lvl="0" indent="-171450">
              <a:buFont typeface="Arial" panose="020B0604020202020204" pitchFamily="34" charset="0"/>
              <a:buChar char="•"/>
            </a:pPr>
            <a:r>
              <a:rPr lang="en-US" dirty="0"/>
              <a:t>All trash</a:t>
            </a:r>
          </a:p>
          <a:p>
            <a:pPr marL="171450" lvl="0" indent="-171450">
              <a:buFont typeface="Arial" panose="020B0604020202020204" pitchFamily="34" charset="0"/>
              <a:buChar char="•"/>
            </a:pPr>
            <a:endParaRPr lang="en-US" dirty="0"/>
          </a:p>
          <a:p>
            <a:pPr marL="0" lvl="0" indent="0">
              <a:buFont typeface="Arial" panose="020B0604020202020204" pitchFamily="34" charset="0"/>
              <a:buNone/>
            </a:pPr>
            <a:r>
              <a:rPr lang="en-US" dirty="0"/>
              <a:t>Why? All of the these items contain plastic or other materials that will not break down into compost and cause problems at the compost facilities. </a:t>
            </a:r>
          </a:p>
        </p:txBody>
      </p:sp>
      <p:sp>
        <p:nvSpPr>
          <p:cNvPr id="4" name="Slide Number Placeholder 3"/>
          <p:cNvSpPr>
            <a:spLocks noGrp="1"/>
          </p:cNvSpPr>
          <p:nvPr>
            <p:ph type="sldNum" sz="quarter" idx="5"/>
          </p:nvPr>
        </p:nvSpPr>
        <p:spPr/>
        <p:txBody>
          <a:bodyPr/>
          <a:lstStyle/>
          <a:p>
            <a:fld id="{F1AF4CBF-49AD-40F5-820C-0BD6388CF1D9}" type="slidenum">
              <a:rPr lang="en-US" smtClean="0"/>
              <a:t>3</a:t>
            </a:fld>
            <a:endParaRPr lang="en-US" dirty="0"/>
          </a:p>
        </p:txBody>
      </p:sp>
    </p:spTree>
    <p:extLst>
      <p:ext uri="{BB962C8B-B14F-4D97-AF65-F5344CB8AC3E}">
        <p14:creationId xmlns:p14="http://schemas.microsoft.com/office/powerpoint/2010/main" val="157839243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Thank you for helping us have a successful organics program.</a:t>
            </a:r>
          </a:p>
          <a:p>
            <a:endParaRPr lang="en-US" dirty="0"/>
          </a:p>
          <a:p>
            <a:r>
              <a:rPr lang="en-US" dirty="0"/>
              <a:t>Any questions?</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[Go to Dakota County school recycling webpages (www.Dakotacounty.us, search business organics) for more information to help with organics questions and resources to help with organics program improvements.]</a:t>
            </a:r>
          </a:p>
          <a:p>
            <a:endParaRPr lang="en-US" dirty="0"/>
          </a:p>
        </p:txBody>
      </p:sp>
      <p:sp>
        <p:nvSpPr>
          <p:cNvPr id="4" name="Slide Number Placeholder 3"/>
          <p:cNvSpPr>
            <a:spLocks noGrp="1"/>
          </p:cNvSpPr>
          <p:nvPr>
            <p:ph type="sldNum" sz="quarter" idx="5"/>
          </p:nvPr>
        </p:nvSpPr>
        <p:spPr/>
        <p:txBody>
          <a:bodyPr/>
          <a:lstStyle/>
          <a:p>
            <a:fld id="{F1AF4CBF-49AD-40F5-820C-0BD6388CF1D9}" type="slidenum">
              <a:rPr lang="en-US" smtClean="0"/>
              <a:t>4</a:t>
            </a:fld>
            <a:endParaRPr lang="en-US" dirty="0"/>
          </a:p>
        </p:txBody>
      </p:sp>
    </p:spTree>
    <p:extLst>
      <p:ext uri="{BB962C8B-B14F-4D97-AF65-F5344CB8AC3E}">
        <p14:creationId xmlns:p14="http://schemas.microsoft.com/office/powerpoint/2010/main" val="98314774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603504" y="770467"/>
            <a:ext cx="10782300" cy="3352800"/>
          </a:xfrm>
        </p:spPr>
        <p:txBody>
          <a:bodyPr anchor="b">
            <a:noAutofit/>
          </a:bodyPr>
          <a:lstStyle>
            <a:lvl1pPr algn="l">
              <a:lnSpc>
                <a:spcPct val="80000"/>
              </a:lnSpc>
              <a:defRPr sz="8800" spc="-120" baseline="0">
                <a:solidFill>
                  <a:schemeClr val="tx1"/>
                </a:solidFill>
              </a:defRPr>
            </a:lvl1pPr>
          </a:lstStyle>
          <a:p>
            <a:r>
              <a:rPr lang="en-US"/>
              <a:t>Click to edit Master title style</a:t>
            </a:r>
            <a:endParaRPr lang="en-US" dirty="0"/>
          </a:p>
        </p:txBody>
      </p:sp>
      <p:sp>
        <p:nvSpPr>
          <p:cNvPr id="3" name="Subtitle 2"/>
          <p:cNvSpPr>
            <a:spLocks noGrp="1"/>
          </p:cNvSpPr>
          <p:nvPr>
            <p:ph type="subTitle" idx="1"/>
          </p:nvPr>
        </p:nvSpPr>
        <p:spPr>
          <a:xfrm>
            <a:off x="667512" y="4206876"/>
            <a:ext cx="9228201" cy="1645920"/>
          </a:xfrm>
        </p:spPr>
        <p:txBody>
          <a:bodyPr>
            <a:normAutofit/>
          </a:bodyPr>
          <a:lstStyle>
            <a:lvl1pPr marL="0" indent="0" algn="l">
              <a:buNone/>
              <a:defRPr sz="3200">
                <a:solidFill>
                  <a:schemeClr val="tx1"/>
                </a:solidFill>
                <a:latin typeface="+mj-lt"/>
              </a:defRPr>
            </a:lvl1pPr>
            <a:lvl2pPr marL="457200" indent="0" algn="ctr">
              <a:buNone/>
              <a:defRPr sz="28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a:t>Click to edit Master subtitle style</a:t>
            </a:r>
            <a:endParaRPr lang="en-US" dirty="0"/>
          </a:p>
        </p:txBody>
      </p:sp>
      <p:sp>
        <p:nvSpPr>
          <p:cNvPr id="7" name="Date Placeholder 6"/>
          <p:cNvSpPr>
            <a:spLocks noGrp="1"/>
          </p:cNvSpPr>
          <p:nvPr>
            <p:ph type="dt" sz="half" idx="10"/>
          </p:nvPr>
        </p:nvSpPr>
        <p:spPr/>
        <p:txBody>
          <a:bodyPr/>
          <a:lstStyle/>
          <a:p>
            <a:fld id="{B26909E6-F416-47A0-B040-7D1BA9B29541}" type="datetimeFigureOut">
              <a:rPr lang="en-US" smtClean="0"/>
              <a:t>12/2/2022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0D180FC-6370-4C8C-BBA0-A83381745948}" type="slidenum">
              <a:rPr lang="en-US" smtClean="0"/>
              <a:t>‹#›</a:t>
            </a:fld>
            <a:endParaRPr lang="en-US"/>
          </a:p>
        </p:txBody>
      </p:sp>
    </p:spTree>
    <p:extLst>
      <p:ext uri="{BB962C8B-B14F-4D97-AF65-F5344CB8AC3E}">
        <p14:creationId xmlns:p14="http://schemas.microsoft.com/office/powerpoint/2010/main" val="428882572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26909E6-F416-47A0-B040-7D1BA9B29541}" type="datetimeFigureOut">
              <a:rPr lang="en-US" smtClean="0"/>
              <a:t>12/2/2022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0D180FC-6370-4C8C-BBA0-A83381745948}" type="slidenum">
              <a:rPr lang="en-US" smtClean="0"/>
              <a:t>‹#›</a:t>
            </a:fld>
            <a:endParaRPr lang="en-US"/>
          </a:p>
        </p:txBody>
      </p:sp>
    </p:spTree>
    <p:extLst>
      <p:ext uri="{BB962C8B-B14F-4D97-AF65-F5344CB8AC3E}">
        <p14:creationId xmlns:p14="http://schemas.microsoft.com/office/powerpoint/2010/main" val="342757457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43950" y="695325"/>
            <a:ext cx="2628900" cy="4800600"/>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771525" y="714375"/>
            <a:ext cx="7734300" cy="5400675"/>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26909E6-F416-47A0-B040-7D1BA9B29541}" type="datetimeFigureOut">
              <a:rPr lang="en-US" smtClean="0"/>
              <a:t>12/2/2022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0D180FC-6370-4C8C-BBA0-A83381745948}" type="slidenum">
              <a:rPr lang="en-US" smtClean="0"/>
              <a:t>‹#›</a:t>
            </a:fld>
            <a:endParaRPr lang="en-US"/>
          </a:p>
        </p:txBody>
      </p:sp>
    </p:spTree>
    <p:extLst>
      <p:ext uri="{BB962C8B-B14F-4D97-AF65-F5344CB8AC3E}">
        <p14:creationId xmlns:p14="http://schemas.microsoft.com/office/powerpoint/2010/main" val="274682471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Content Placeholder 2"/>
          <p:cNvSpPr>
            <a:spLocks noGrp="1"/>
          </p:cNvSpPr>
          <p:nvPr>
            <p:ph idx="1"/>
          </p:nvPr>
        </p:nvSpPr>
        <p:spPr>
          <a:xfrm>
            <a:off x="657224" y="2157731"/>
            <a:ext cx="10753725" cy="3766185"/>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26909E6-F416-47A0-B040-7D1BA9B29541}" type="datetimeFigureOut">
              <a:rPr lang="en-US" smtClean="0"/>
              <a:t>12/2/2022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0D180FC-6370-4C8C-BBA0-A83381745948}" type="slidenum">
              <a:rPr lang="en-US" smtClean="0"/>
              <a:t>‹#›</a:t>
            </a:fld>
            <a:endParaRPr lang="en-US"/>
          </a:p>
        </p:txBody>
      </p:sp>
    </p:spTree>
    <p:extLst>
      <p:ext uri="{BB962C8B-B14F-4D97-AF65-F5344CB8AC3E}">
        <p14:creationId xmlns:p14="http://schemas.microsoft.com/office/powerpoint/2010/main" val="29465867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603504" y="767419"/>
            <a:ext cx="10780776" cy="3355848"/>
          </a:xfrm>
        </p:spPr>
        <p:txBody>
          <a:bodyPr anchor="b">
            <a:normAutofit/>
          </a:bodyPr>
          <a:lstStyle>
            <a:lvl1pPr>
              <a:lnSpc>
                <a:spcPct val="80000"/>
              </a:lnSpc>
              <a:defRPr sz="8800" b="0" baseline="0">
                <a:solidFill>
                  <a:schemeClr val="tx1"/>
                </a:solidFill>
              </a:defRPr>
            </a:lvl1pPr>
          </a:lstStyle>
          <a:p>
            <a:r>
              <a:rPr lang="en-US"/>
              <a:t>Click to edit Master title style</a:t>
            </a:r>
            <a:endParaRPr lang="en-US" dirty="0"/>
          </a:p>
        </p:txBody>
      </p:sp>
      <p:sp>
        <p:nvSpPr>
          <p:cNvPr id="3" name="Text Placeholder 2"/>
          <p:cNvSpPr>
            <a:spLocks noGrp="1"/>
          </p:cNvSpPr>
          <p:nvPr>
            <p:ph type="body" idx="1"/>
          </p:nvPr>
        </p:nvSpPr>
        <p:spPr>
          <a:xfrm>
            <a:off x="667512" y="4204209"/>
            <a:ext cx="9226296" cy="1645920"/>
          </a:xfrm>
        </p:spPr>
        <p:txBody>
          <a:bodyPr anchor="t">
            <a:normAutofit/>
          </a:bodyPr>
          <a:lstStyle>
            <a:lvl1pPr marL="0" indent="0">
              <a:buNone/>
              <a:defRPr sz="3200">
                <a:solidFill>
                  <a:schemeClr val="tx1"/>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B26909E6-F416-47A0-B040-7D1BA9B29541}" type="datetimeFigureOut">
              <a:rPr lang="en-US" smtClean="0"/>
              <a:t>12/2/2022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0D180FC-6370-4C8C-BBA0-A83381745948}" type="slidenum">
              <a:rPr lang="en-US" smtClean="0"/>
              <a:t>‹#›</a:t>
            </a:fld>
            <a:endParaRPr lang="en-US"/>
          </a:p>
        </p:txBody>
      </p:sp>
    </p:spTree>
    <p:extLst>
      <p:ext uri="{BB962C8B-B14F-4D97-AF65-F5344CB8AC3E}">
        <p14:creationId xmlns:p14="http://schemas.microsoft.com/office/powerpoint/2010/main" val="59519522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76656" y="1998134"/>
            <a:ext cx="4663440" cy="376732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011330" y="1998134"/>
            <a:ext cx="4663440" cy="376732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B26909E6-F416-47A0-B040-7D1BA9B29541}" type="datetimeFigureOut">
              <a:rPr lang="en-US" smtClean="0"/>
              <a:t>12/2/2022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0D180FC-6370-4C8C-BBA0-A83381745948}" type="slidenum">
              <a:rPr lang="en-US" smtClean="0"/>
              <a:t>‹#›</a:t>
            </a:fld>
            <a:endParaRPr lang="en-US"/>
          </a:p>
        </p:txBody>
      </p:sp>
    </p:spTree>
    <p:extLst>
      <p:ext uri="{BB962C8B-B14F-4D97-AF65-F5344CB8AC3E}">
        <p14:creationId xmlns:p14="http://schemas.microsoft.com/office/powerpoint/2010/main" val="194963562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a:t>Click to edit Master title style</a:t>
            </a:r>
            <a:endParaRPr lang="en-US" dirty="0"/>
          </a:p>
        </p:txBody>
      </p:sp>
      <p:sp>
        <p:nvSpPr>
          <p:cNvPr id="3" name="Text Placeholder 2"/>
          <p:cNvSpPr>
            <a:spLocks noGrp="1"/>
          </p:cNvSpPr>
          <p:nvPr>
            <p:ph type="body" idx="1"/>
          </p:nvPr>
        </p:nvSpPr>
        <p:spPr>
          <a:xfrm>
            <a:off x="676656" y="2040467"/>
            <a:ext cx="4663440" cy="723400"/>
          </a:xfrm>
        </p:spPr>
        <p:txBody>
          <a:bodyPr anchor="ctr">
            <a:normAutofit/>
          </a:bodyPr>
          <a:lstStyle>
            <a:lvl1pPr marL="0" indent="0">
              <a:buNone/>
              <a:defRPr sz="2200" b="0" cap="all" baseline="0">
                <a:solidFill>
                  <a:schemeClr val="accent1"/>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676656" y="2753084"/>
            <a:ext cx="4663440" cy="320040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007608" y="2038435"/>
            <a:ext cx="4663440" cy="722376"/>
          </a:xfrm>
        </p:spPr>
        <p:txBody>
          <a:bodyPr anchor="ctr">
            <a:normAutofit/>
          </a:bodyPr>
          <a:lstStyle>
            <a:lvl1pPr marL="0" indent="0">
              <a:buNone/>
              <a:defRPr sz="2200" b="0" cap="all" baseline="0">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007608" y="2750990"/>
            <a:ext cx="4663440" cy="320040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26909E6-F416-47A0-B040-7D1BA9B29541}" type="datetimeFigureOut">
              <a:rPr lang="en-US" smtClean="0"/>
              <a:t>12/2/2022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0D180FC-6370-4C8C-BBA0-A83381745948}" type="slidenum">
              <a:rPr lang="en-US" smtClean="0"/>
              <a:t>‹#›</a:t>
            </a:fld>
            <a:endParaRPr lang="en-US"/>
          </a:p>
        </p:txBody>
      </p:sp>
    </p:spTree>
    <p:extLst>
      <p:ext uri="{BB962C8B-B14F-4D97-AF65-F5344CB8AC3E}">
        <p14:creationId xmlns:p14="http://schemas.microsoft.com/office/powerpoint/2010/main" val="316605229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26909E6-F416-47A0-B040-7D1BA9B29541}" type="datetimeFigureOut">
              <a:rPr lang="en-US" smtClean="0"/>
              <a:t>12/2/2022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0D180FC-6370-4C8C-BBA0-A83381745948}" type="slidenum">
              <a:rPr lang="en-US" smtClean="0"/>
              <a:t>‹#›</a:t>
            </a:fld>
            <a:endParaRPr lang="en-US"/>
          </a:p>
        </p:txBody>
      </p:sp>
    </p:spTree>
    <p:extLst>
      <p:ext uri="{BB962C8B-B14F-4D97-AF65-F5344CB8AC3E}">
        <p14:creationId xmlns:p14="http://schemas.microsoft.com/office/powerpoint/2010/main" val="46276462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26909E6-F416-47A0-B040-7D1BA9B29541}" type="datetimeFigureOut">
              <a:rPr lang="en-US" smtClean="0"/>
              <a:t>12/2/2022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0D180FC-6370-4C8C-BBA0-A83381745948}" type="slidenum">
              <a:rPr lang="en-US" smtClean="0"/>
              <a:t>‹#›</a:t>
            </a:fld>
            <a:endParaRPr lang="en-US"/>
          </a:p>
        </p:txBody>
      </p:sp>
    </p:spTree>
    <p:extLst>
      <p:ext uri="{BB962C8B-B14F-4D97-AF65-F5344CB8AC3E}">
        <p14:creationId xmlns:p14="http://schemas.microsoft.com/office/powerpoint/2010/main" val="384054535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Rectangle 1"/>
          <p:cNvSpPr/>
          <p:nvPr/>
        </p:nvSpPr>
        <p:spPr>
          <a:xfrm>
            <a:off x="7620000" y="0"/>
            <a:ext cx="457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sp>
      <p:sp>
        <p:nvSpPr>
          <p:cNvPr id="9" name="Title 8"/>
          <p:cNvSpPr>
            <a:spLocks noGrp="1"/>
          </p:cNvSpPr>
          <p:nvPr>
            <p:ph type="title"/>
          </p:nvPr>
        </p:nvSpPr>
        <p:spPr>
          <a:xfrm>
            <a:off x="8261404" y="542282"/>
            <a:ext cx="3383280" cy="1920240"/>
          </a:xfrm>
        </p:spPr>
        <p:txBody>
          <a:bodyPr anchor="b">
            <a:noAutofit/>
          </a:bodyPr>
          <a:lstStyle>
            <a:lvl1pPr>
              <a:lnSpc>
                <a:spcPct val="85000"/>
              </a:lnSpc>
              <a:defRPr sz="4000">
                <a:solidFill>
                  <a:srgbClr val="FFFFFF"/>
                </a:solidFill>
              </a:defRPr>
            </a:lvl1pPr>
          </a:lstStyle>
          <a:p>
            <a:r>
              <a:rPr lang="en-US"/>
              <a:t>Click to edit Master title style</a:t>
            </a:r>
            <a:endParaRPr lang="en-US" dirty="0"/>
          </a:p>
        </p:txBody>
      </p:sp>
      <p:sp>
        <p:nvSpPr>
          <p:cNvPr id="3" name="Content Placeholder 2"/>
          <p:cNvSpPr>
            <a:spLocks noGrp="1"/>
          </p:cNvSpPr>
          <p:nvPr>
            <p:ph idx="1"/>
          </p:nvPr>
        </p:nvSpPr>
        <p:spPr>
          <a:xfrm>
            <a:off x="762000" y="762000"/>
            <a:ext cx="6096000" cy="45720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275982" y="2511813"/>
            <a:ext cx="3398520" cy="3126987"/>
          </a:xfrm>
        </p:spPr>
        <p:txBody>
          <a:bodyPr>
            <a:normAutofit/>
          </a:bodyPr>
          <a:lstStyle>
            <a:lvl1pPr marL="0" marR="0" indent="0" algn="l" defTabSz="914400" rtl="0" eaLnBrk="1" fontAlgn="auto" latinLnBrk="0" hangingPunct="1">
              <a:lnSpc>
                <a:spcPct val="100000"/>
              </a:lnSpc>
              <a:spcBef>
                <a:spcPts val="1200"/>
              </a:spcBef>
              <a:spcAft>
                <a:spcPts val="0"/>
              </a:spcAft>
              <a:buClrTx/>
              <a:buSzTx/>
              <a:buFontTx/>
              <a:buNone/>
              <a:tabLst/>
              <a:defRPr sz="18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algn="l" defTabSz="914400" rtl="0" eaLnBrk="1" fontAlgn="auto" latinLnBrk="0" hangingPunct="1">
              <a:lnSpc>
                <a:spcPct val="100000"/>
              </a:lnSpc>
              <a:spcBef>
                <a:spcPts val="1400"/>
              </a:spcBef>
              <a:spcAft>
                <a:spcPts val="0"/>
              </a:spcAft>
              <a:buClrTx/>
              <a:buSzTx/>
              <a:buFontTx/>
              <a:buNone/>
              <a:tabLst/>
              <a:defRPr/>
            </a:pPr>
            <a:r>
              <a:rPr lang="en-US"/>
              <a:t>Edit Master text styles</a:t>
            </a:r>
          </a:p>
        </p:txBody>
      </p:sp>
      <p:sp>
        <p:nvSpPr>
          <p:cNvPr id="5" name="Date Placeholder 4"/>
          <p:cNvSpPr>
            <a:spLocks noGrp="1"/>
          </p:cNvSpPr>
          <p:nvPr>
            <p:ph type="dt" sz="half" idx="10"/>
          </p:nvPr>
        </p:nvSpPr>
        <p:spPr/>
        <p:txBody>
          <a:bodyPr/>
          <a:lstStyle/>
          <a:p>
            <a:fld id="{B26909E6-F416-47A0-B040-7D1BA9B29541}" type="datetimeFigureOut">
              <a:rPr lang="en-US" smtClean="0"/>
              <a:t>12/2/2022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lvl1pPr>
              <a:defRPr>
                <a:solidFill>
                  <a:srgbClr val="FFFFFF">
                    <a:alpha val="20000"/>
                  </a:srgbClr>
                </a:solidFill>
              </a:defRPr>
            </a:lvl1pPr>
          </a:lstStyle>
          <a:p>
            <a:fld id="{40D180FC-6370-4C8C-BBA0-A83381745948}" type="slidenum">
              <a:rPr lang="en-US" smtClean="0"/>
              <a:t>‹#›</a:t>
            </a:fld>
            <a:endParaRPr lang="en-US"/>
          </a:p>
        </p:txBody>
      </p:sp>
    </p:spTree>
    <p:extLst>
      <p:ext uri="{BB962C8B-B14F-4D97-AF65-F5344CB8AC3E}">
        <p14:creationId xmlns:p14="http://schemas.microsoft.com/office/powerpoint/2010/main" val="288207392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649224" y="5418667"/>
            <a:ext cx="10780776" cy="613283"/>
          </a:xfrm>
        </p:spPr>
        <p:txBody>
          <a:bodyPr anchor="b">
            <a:normAutofit/>
          </a:bodyPr>
          <a:lstStyle>
            <a:lvl1pPr>
              <a:defRPr sz="3200" b="0">
                <a:solidFill>
                  <a:schemeClr val="tx1"/>
                </a:solidFill>
              </a:defRPr>
            </a:lvl1pPr>
          </a:lstStyle>
          <a:p>
            <a:r>
              <a:rPr lang="en-US"/>
              <a:t>Click to edit Master title style</a:t>
            </a:r>
            <a:endParaRPr lang="en-US" dirty="0"/>
          </a:p>
        </p:txBody>
      </p:sp>
      <p:sp>
        <p:nvSpPr>
          <p:cNvPr id="3" name="Picture Placeholder 2"/>
          <p:cNvSpPr>
            <a:spLocks noGrp="1" noChangeAspect="1"/>
          </p:cNvSpPr>
          <p:nvPr>
            <p:ph type="pic" idx="1"/>
          </p:nvPr>
        </p:nvSpPr>
        <p:spPr>
          <a:xfrm>
            <a:off x="0" y="0"/>
            <a:ext cx="12192000" cy="5330952"/>
          </a:xfrm>
          <a:solidFill>
            <a:schemeClr val="accent1">
              <a:lumMod val="20000"/>
              <a:lumOff val="80000"/>
            </a:schemeClr>
          </a:solidFill>
        </p:spPr>
        <p:txBody>
          <a:bodyPr anchor="t"/>
          <a:lstStyle>
            <a:lvl1pPr marL="0" indent="0" algn="ctr">
              <a:spcBef>
                <a:spcPts val="800"/>
              </a:spcBef>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676656" y="5909735"/>
            <a:ext cx="9229344" cy="533400"/>
          </a:xfrm>
        </p:spPr>
        <p:txBody>
          <a:bodyPr>
            <a:normAutofit/>
          </a:bodyPr>
          <a:lstStyle>
            <a:lvl1pPr marL="0" indent="0">
              <a:lnSpc>
                <a:spcPct val="90000"/>
              </a:lnSpc>
              <a:buNone/>
              <a:defRPr sz="1400">
                <a:solidFill>
                  <a:schemeClr val="tx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9" name="Date Placeholder 8"/>
          <p:cNvSpPr>
            <a:spLocks noGrp="1"/>
          </p:cNvSpPr>
          <p:nvPr>
            <p:ph type="dt" sz="half" idx="10"/>
          </p:nvPr>
        </p:nvSpPr>
        <p:spPr/>
        <p:txBody>
          <a:bodyPr/>
          <a:lstStyle/>
          <a:p>
            <a:fld id="{B26909E6-F416-47A0-B040-7D1BA9B29541}" type="datetimeFigureOut">
              <a:rPr lang="en-US" smtClean="0"/>
              <a:t>12/2/2022</a:t>
            </a:fld>
            <a:endParaRPr lang="en-US"/>
          </a:p>
        </p:txBody>
      </p:sp>
      <p:sp>
        <p:nvSpPr>
          <p:cNvPr id="10" name="Footer Placeholder 9"/>
          <p:cNvSpPr>
            <a:spLocks noGrp="1"/>
          </p:cNvSpPr>
          <p:nvPr>
            <p:ph type="ftr" sz="quarter" idx="11"/>
          </p:nvPr>
        </p:nvSpPr>
        <p:spPr/>
        <p:txBody>
          <a:bodyPr/>
          <a:lstStyle/>
          <a:p>
            <a:endParaRPr lang="en-US"/>
          </a:p>
        </p:txBody>
      </p:sp>
      <p:sp>
        <p:nvSpPr>
          <p:cNvPr id="11" name="Slide Number Placeholder 10"/>
          <p:cNvSpPr>
            <a:spLocks noGrp="1"/>
          </p:cNvSpPr>
          <p:nvPr>
            <p:ph type="sldNum" sz="quarter" idx="12"/>
          </p:nvPr>
        </p:nvSpPr>
        <p:spPr/>
        <p:txBody>
          <a:bodyPr/>
          <a:lstStyle/>
          <a:p>
            <a:fld id="{40D180FC-6370-4C8C-BBA0-A83381745948}" type="slidenum">
              <a:rPr lang="en-US" smtClean="0"/>
              <a:t>‹#›</a:t>
            </a:fld>
            <a:endParaRPr lang="en-US"/>
          </a:p>
        </p:txBody>
      </p:sp>
    </p:spTree>
    <p:extLst>
      <p:ext uri="{BB962C8B-B14F-4D97-AF65-F5344CB8AC3E}">
        <p14:creationId xmlns:p14="http://schemas.microsoft.com/office/powerpoint/2010/main" val="292279507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57224" y="499533"/>
            <a:ext cx="10772775" cy="1658198"/>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76656" y="2011680"/>
            <a:ext cx="10753725" cy="3766185"/>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685800" y="6412447"/>
            <a:ext cx="4114800" cy="228600"/>
          </a:xfrm>
          <a:prstGeom prst="rect">
            <a:avLst/>
          </a:prstGeom>
        </p:spPr>
        <p:txBody>
          <a:bodyPr vert="horz" lIns="91440" tIns="45720" rIns="91440" bIns="45720" rtlCol="0" anchor="ctr"/>
          <a:lstStyle>
            <a:lvl1pPr algn="l">
              <a:defRPr sz="950">
                <a:solidFill>
                  <a:schemeClr val="tx1">
                    <a:alpha val="80000"/>
                  </a:schemeClr>
                </a:solidFill>
              </a:defRPr>
            </a:lvl1pPr>
          </a:lstStyle>
          <a:p>
            <a:fld id="{B26909E6-F416-47A0-B040-7D1BA9B29541}" type="datetimeFigureOut">
              <a:rPr lang="en-US" smtClean="0"/>
              <a:t>12/2/2022</a:t>
            </a:fld>
            <a:endParaRPr lang="en-US"/>
          </a:p>
        </p:txBody>
      </p:sp>
      <p:sp>
        <p:nvSpPr>
          <p:cNvPr id="5" name="Footer Placeholder 4"/>
          <p:cNvSpPr>
            <a:spLocks noGrp="1"/>
          </p:cNvSpPr>
          <p:nvPr>
            <p:ph type="ftr" sz="quarter" idx="3"/>
          </p:nvPr>
        </p:nvSpPr>
        <p:spPr>
          <a:xfrm>
            <a:off x="685800" y="6554697"/>
            <a:ext cx="5029200" cy="228600"/>
          </a:xfrm>
          <a:prstGeom prst="rect">
            <a:avLst/>
          </a:prstGeom>
        </p:spPr>
        <p:txBody>
          <a:bodyPr vert="horz" lIns="91440" tIns="45720" rIns="91440" bIns="45720" rtlCol="0" anchor="ctr"/>
          <a:lstStyle>
            <a:lvl1pPr algn="l">
              <a:defRPr sz="950" cap="all" baseline="0">
                <a:solidFill>
                  <a:schemeClr val="tx1">
                    <a:alpha val="80000"/>
                  </a:schemeClr>
                </a:solidFill>
              </a:defRPr>
            </a:lvl1pPr>
          </a:lstStyle>
          <a:p>
            <a:endParaRPr lang="en-US"/>
          </a:p>
        </p:txBody>
      </p:sp>
      <p:sp>
        <p:nvSpPr>
          <p:cNvPr id="6" name="Slide Number Placeholder 5"/>
          <p:cNvSpPr>
            <a:spLocks noGrp="1"/>
          </p:cNvSpPr>
          <p:nvPr>
            <p:ph type="sldNum" sz="quarter" idx="4"/>
          </p:nvPr>
        </p:nvSpPr>
        <p:spPr>
          <a:xfrm>
            <a:off x="8763926" y="5876412"/>
            <a:ext cx="2926080" cy="1397039"/>
          </a:xfrm>
          <a:prstGeom prst="rect">
            <a:avLst/>
          </a:prstGeom>
        </p:spPr>
        <p:txBody>
          <a:bodyPr vert="horz" lIns="91440" tIns="45720" rIns="91440" bIns="45720" rtlCol="0" anchor="b"/>
          <a:lstStyle>
            <a:lvl1pPr algn="r">
              <a:defRPr sz="10300" b="0">
                <a:ln>
                  <a:noFill/>
                </a:ln>
                <a:solidFill>
                  <a:schemeClr val="tx1">
                    <a:alpha val="20000"/>
                  </a:schemeClr>
                </a:solidFill>
                <a:latin typeface="+mj-lt"/>
              </a:defRPr>
            </a:lvl1pPr>
          </a:lstStyle>
          <a:p>
            <a:fld id="{40D180FC-6370-4C8C-BBA0-A83381745948}" type="slidenum">
              <a:rPr lang="en-US" smtClean="0"/>
              <a:t>‹#›</a:t>
            </a:fld>
            <a:endParaRPr lang="en-US"/>
          </a:p>
        </p:txBody>
      </p:sp>
    </p:spTree>
    <p:extLst>
      <p:ext uri="{BB962C8B-B14F-4D97-AF65-F5344CB8AC3E}">
        <p14:creationId xmlns:p14="http://schemas.microsoft.com/office/powerpoint/2010/main" val="1215829015"/>
      </p:ext>
    </p:extLst>
  </p:cSld>
  <p:clrMap bg1="dk1" tx1="lt1" bg2="dk2" tx2="lt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xStyles>
    <p:titleStyle>
      <a:lvl1pPr algn="l" defTabSz="914400" rtl="0" eaLnBrk="1" latinLnBrk="0" hangingPunct="1">
        <a:lnSpc>
          <a:spcPct val="85000"/>
        </a:lnSpc>
        <a:spcBef>
          <a:spcPct val="0"/>
        </a:spcBef>
        <a:buNone/>
        <a:defRPr sz="5400" kern="1200" spc="-120" baseline="0">
          <a:solidFill>
            <a:schemeClr val="tx1">
              <a:lumMod val="75000"/>
              <a:lumOff val="25000"/>
            </a:schemeClr>
          </a:solidFill>
          <a:latin typeface="+mj-lt"/>
          <a:ea typeface="+mj-ea"/>
          <a:cs typeface="+mj-cs"/>
        </a:defRPr>
      </a:lvl1pPr>
    </p:titleStyle>
    <p:bodyStyle>
      <a:lvl1pPr marL="91440" indent="-91440" algn="l" defTabSz="914400" rtl="0" eaLnBrk="1" latinLnBrk="0" hangingPunct="1">
        <a:lnSpc>
          <a:spcPct val="85000"/>
        </a:lnSpc>
        <a:spcBef>
          <a:spcPts val="1300"/>
        </a:spcBef>
        <a:buFont typeface="Arial" pitchFamily="34" charset="0"/>
        <a:buChar char=" "/>
        <a:defRPr sz="2400" kern="1200">
          <a:solidFill>
            <a:schemeClr val="accent1"/>
          </a:solidFill>
          <a:latin typeface="+mn-lt"/>
          <a:ea typeface="+mn-ea"/>
          <a:cs typeface="+mn-cs"/>
        </a:defRPr>
      </a:lvl1pPr>
      <a:lvl2pPr marL="347472" indent="-342900" algn="l" defTabSz="914400" rtl="0" eaLnBrk="1" latinLnBrk="0" hangingPunct="1">
        <a:lnSpc>
          <a:spcPct val="85000"/>
        </a:lnSpc>
        <a:spcBef>
          <a:spcPts val="600"/>
        </a:spcBef>
        <a:buFont typeface="Arial" pitchFamily="34" charset="0"/>
        <a:buChar char=" "/>
        <a:defRPr sz="2400" kern="1200">
          <a:solidFill>
            <a:schemeClr val="tx1">
              <a:lumMod val="75000"/>
              <a:lumOff val="25000"/>
            </a:schemeClr>
          </a:solidFill>
          <a:latin typeface="+mn-lt"/>
          <a:ea typeface="+mn-ea"/>
          <a:cs typeface="+mn-cs"/>
        </a:defRPr>
      </a:lvl2pPr>
      <a:lvl3pPr marL="548640" indent="-548640" algn="l" defTabSz="914400" rtl="0" eaLnBrk="1" latinLnBrk="0" hangingPunct="1">
        <a:lnSpc>
          <a:spcPct val="85000"/>
        </a:lnSpc>
        <a:spcBef>
          <a:spcPts val="600"/>
        </a:spcBef>
        <a:buFont typeface="Arial" pitchFamily="34" charset="0"/>
        <a:buChar char=" "/>
        <a:defRPr sz="2000" i="1" kern="1200">
          <a:solidFill>
            <a:schemeClr val="tx1">
              <a:lumMod val="65000"/>
              <a:lumOff val="35000"/>
            </a:schemeClr>
          </a:solidFill>
          <a:latin typeface="+mn-lt"/>
          <a:ea typeface="+mn-ea"/>
          <a:cs typeface="+mn-cs"/>
        </a:defRPr>
      </a:lvl3pPr>
      <a:lvl4pPr marL="822960" indent="-822960" algn="l" defTabSz="914400" rtl="0" eaLnBrk="1" latinLnBrk="0" hangingPunct="1">
        <a:lnSpc>
          <a:spcPct val="85000"/>
        </a:lnSpc>
        <a:spcBef>
          <a:spcPts val="600"/>
        </a:spcBef>
        <a:buFont typeface="Arial" pitchFamily="34" charset="0"/>
        <a:buChar char=" "/>
        <a:defRPr sz="1800" kern="1200">
          <a:solidFill>
            <a:schemeClr val="tx1">
              <a:lumMod val="65000"/>
              <a:lumOff val="35000"/>
            </a:schemeClr>
          </a:solidFill>
          <a:latin typeface="+mn-lt"/>
          <a:ea typeface="+mn-ea"/>
          <a:cs typeface="+mn-cs"/>
        </a:defRPr>
      </a:lvl4pPr>
      <a:lvl5pPr marL="1097280" indent="-1097280" algn="l" defTabSz="914400" rtl="0" eaLnBrk="1" latinLnBrk="0" hangingPunct="1">
        <a:lnSpc>
          <a:spcPct val="85000"/>
        </a:lnSpc>
        <a:spcBef>
          <a:spcPts val="600"/>
        </a:spcBef>
        <a:buFont typeface="Arial" pitchFamily="34" charset="0"/>
        <a:buChar char=" "/>
        <a:defRPr sz="1800" kern="1200">
          <a:solidFill>
            <a:schemeClr val="tx1">
              <a:lumMod val="65000"/>
              <a:lumOff val="35000"/>
            </a:schemeClr>
          </a:solidFill>
          <a:latin typeface="+mn-lt"/>
          <a:ea typeface="+mn-ea"/>
          <a:cs typeface="+mn-cs"/>
        </a:defRPr>
      </a:lvl5pPr>
      <a:lvl6pPr marL="1200000" indent="-228600" algn="l" defTabSz="914400" rtl="0" eaLnBrk="1" latinLnBrk="0" hangingPunct="1">
        <a:lnSpc>
          <a:spcPct val="85000"/>
        </a:lnSpc>
        <a:spcBef>
          <a:spcPts val="600"/>
        </a:spcBef>
        <a:buFont typeface="Arial" pitchFamily="34" charset="0"/>
        <a:buChar char=" "/>
        <a:defRPr sz="1800" kern="1200">
          <a:solidFill>
            <a:schemeClr val="tx1">
              <a:lumMod val="65000"/>
              <a:lumOff val="35000"/>
            </a:schemeClr>
          </a:solidFill>
          <a:latin typeface="+mn-lt"/>
          <a:ea typeface="+mn-ea"/>
          <a:cs typeface="+mn-cs"/>
        </a:defRPr>
      </a:lvl6pPr>
      <a:lvl7pPr marL="1400000" indent="-228600" algn="l" defTabSz="914400" rtl="0" eaLnBrk="1" latinLnBrk="0" hangingPunct="1">
        <a:lnSpc>
          <a:spcPct val="85000"/>
        </a:lnSpc>
        <a:spcBef>
          <a:spcPts val="600"/>
        </a:spcBef>
        <a:buFont typeface="Arial" pitchFamily="34" charset="0"/>
        <a:buChar char=" "/>
        <a:defRPr sz="1800" kern="1200">
          <a:solidFill>
            <a:schemeClr val="tx1">
              <a:lumMod val="65000"/>
              <a:lumOff val="35000"/>
            </a:schemeClr>
          </a:solidFill>
          <a:latin typeface="+mn-lt"/>
          <a:ea typeface="+mn-ea"/>
          <a:cs typeface="+mn-cs"/>
        </a:defRPr>
      </a:lvl7pPr>
      <a:lvl8pPr marL="1600000" indent="-228600" algn="l" defTabSz="914400" rtl="0" eaLnBrk="1" latinLnBrk="0" hangingPunct="1">
        <a:lnSpc>
          <a:spcPct val="85000"/>
        </a:lnSpc>
        <a:spcBef>
          <a:spcPts val="600"/>
        </a:spcBef>
        <a:buFont typeface="Arial" pitchFamily="34" charset="0"/>
        <a:buChar char=" "/>
        <a:defRPr sz="1800" kern="1200">
          <a:solidFill>
            <a:schemeClr val="tx1">
              <a:lumMod val="65000"/>
              <a:lumOff val="35000"/>
            </a:schemeClr>
          </a:solidFill>
          <a:latin typeface="+mn-lt"/>
          <a:ea typeface="+mn-ea"/>
          <a:cs typeface="+mn-cs"/>
        </a:defRPr>
      </a:lvl8pPr>
      <a:lvl9pPr marL="1800000" indent="-228600" algn="l" defTabSz="914400" rtl="0" eaLnBrk="1" latinLnBrk="0" hangingPunct="1">
        <a:lnSpc>
          <a:spcPct val="85000"/>
        </a:lnSpc>
        <a:spcBef>
          <a:spcPts val="600"/>
        </a:spcBef>
        <a:buFont typeface="Arial" pitchFamily="34" charset="0"/>
        <a:buChar char=" "/>
        <a:defRPr sz="1800" kern="1200">
          <a:solidFill>
            <a:schemeClr val="tx1">
              <a:lumMod val="65000"/>
              <a:lumOff val="3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679D2B"/>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9983C4-573C-4FD1-8E19-B03C42B35331}"/>
              </a:ext>
            </a:extLst>
          </p:cNvPr>
          <p:cNvSpPr>
            <a:spLocks noGrp="1"/>
          </p:cNvSpPr>
          <p:nvPr>
            <p:ph type="title"/>
          </p:nvPr>
        </p:nvSpPr>
        <p:spPr>
          <a:xfrm>
            <a:off x="7933038" y="770467"/>
            <a:ext cx="3740270" cy="3352800"/>
          </a:xfrm>
        </p:spPr>
        <p:txBody>
          <a:bodyPr vert="horz" lIns="91440" tIns="45720" rIns="91440" bIns="45720" rtlCol="0" anchor="b">
            <a:normAutofit/>
          </a:bodyPr>
          <a:lstStyle/>
          <a:p>
            <a:r>
              <a:rPr lang="en-US" sz="5400" dirty="0"/>
              <a:t>Organics Collection</a:t>
            </a:r>
          </a:p>
        </p:txBody>
      </p:sp>
      <p:sp>
        <p:nvSpPr>
          <p:cNvPr id="3" name="Text Placeholder 2">
            <a:extLst>
              <a:ext uri="{FF2B5EF4-FFF2-40B4-BE49-F238E27FC236}">
                <a16:creationId xmlns:a16="http://schemas.microsoft.com/office/drawing/2014/main" id="{9D7EF050-25F3-4A63-9E0E-1FDC61F20DFA}"/>
              </a:ext>
            </a:extLst>
          </p:cNvPr>
          <p:cNvSpPr>
            <a:spLocks noGrp="1"/>
          </p:cNvSpPr>
          <p:nvPr>
            <p:ph type="body" idx="1"/>
          </p:nvPr>
        </p:nvSpPr>
        <p:spPr>
          <a:xfrm>
            <a:off x="7933038" y="4206876"/>
            <a:ext cx="3660084" cy="1645920"/>
          </a:xfrm>
        </p:spPr>
        <p:txBody>
          <a:bodyPr vert="horz" lIns="91440" tIns="45720" rIns="91440" bIns="45720" rtlCol="0">
            <a:noAutofit/>
          </a:bodyPr>
          <a:lstStyle/>
          <a:p>
            <a:r>
              <a:rPr lang="en-US" dirty="0"/>
              <a:t>Collecting food scraps for commercial  composting</a:t>
            </a:r>
          </a:p>
        </p:txBody>
      </p:sp>
      <p:pic>
        <p:nvPicPr>
          <p:cNvPr id="5" name="Picture 4">
            <a:extLst>
              <a:ext uri="{FF2B5EF4-FFF2-40B4-BE49-F238E27FC236}">
                <a16:creationId xmlns:a16="http://schemas.microsoft.com/office/drawing/2014/main" id="{D939231B-F069-4BAD-9F2B-8D78AAC78224}"/>
              </a:ext>
            </a:extLst>
          </p:cNvPr>
          <p:cNvPicPr>
            <a:picLocks noChangeAspect="1"/>
          </p:cNvPicPr>
          <p:nvPr/>
        </p:nvPicPr>
        <p:blipFill rotWithShape="1">
          <a:blip r:embed="rId3"/>
          <a:srcRect t="30759" r="2" b="2"/>
          <a:stretch/>
        </p:blipFill>
        <p:spPr>
          <a:xfrm>
            <a:off x="-10287" y="10"/>
            <a:ext cx="7552267" cy="6857990"/>
          </a:xfrm>
          <a:prstGeom prst="rect">
            <a:avLst/>
          </a:prstGeom>
        </p:spPr>
      </p:pic>
    </p:spTree>
    <p:extLst>
      <p:ext uri="{BB962C8B-B14F-4D97-AF65-F5344CB8AC3E}">
        <p14:creationId xmlns:p14="http://schemas.microsoft.com/office/powerpoint/2010/main" val="178309034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735015-D16F-41B2-B186-4CCF80052B4C}"/>
              </a:ext>
            </a:extLst>
          </p:cNvPr>
          <p:cNvSpPr>
            <a:spLocks noGrp="1"/>
          </p:cNvSpPr>
          <p:nvPr>
            <p:ph type="title"/>
          </p:nvPr>
        </p:nvSpPr>
        <p:spPr>
          <a:xfrm>
            <a:off x="356566" y="380054"/>
            <a:ext cx="12129441" cy="866708"/>
          </a:xfrm>
          <a:noFill/>
        </p:spPr>
        <p:txBody>
          <a:bodyPr vert="horz" lIns="91440" tIns="45720" rIns="91440" bIns="45720" rtlCol="0" anchor="ctr">
            <a:normAutofit/>
          </a:bodyPr>
          <a:lstStyle/>
          <a:p>
            <a:r>
              <a:rPr lang="en-US" sz="4000" b="1" dirty="0">
                <a:solidFill>
                  <a:srgbClr val="5E9028"/>
                </a:solidFill>
                <a:latin typeface="Calibri" panose="020F0502020204030204" pitchFamily="34" charset="0"/>
                <a:cs typeface="Calibri" panose="020F0502020204030204" pitchFamily="34" charset="0"/>
              </a:rPr>
              <a:t>What Goes in Organics</a:t>
            </a:r>
          </a:p>
        </p:txBody>
      </p:sp>
      <p:sp>
        <p:nvSpPr>
          <p:cNvPr id="27" name="Rectangle 26">
            <a:extLst>
              <a:ext uri="{FF2B5EF4-FFF2-40B4-BE49-F238E27FC236}">
                <a16:creationId xmlns:a16="http://schemas.microsoft.com/office/drawing/2014/main" id="{A82179B2-7FA4-4C1D-9D2D-DEF075CE6DCB}"/>
              </a:ext>
            </a:extLst>
          </p:cNvPr>
          <p:cNvSpPr/>
          <p:nvPr/>
        </p:nvSpPr>
        <p:spPr>
          <a:xfrm>
            <a:off x="356566" y="1015930"/>
            <a:ext cx="6867071" cy="461665"/>
          </a:xfrm>
          <a:prstGeom prst="rect">
            <a:avLst/>
          </a:prstGeom>
        </p:spPr>
        <p:txBody>
          <a:bodyPr wrap="square">
            <a:spAutoFit/>
          </a:bodyPr>
          <a:lstStyle/>
          <a:p>
            <a:pPr>
              <a:spcAft>
                <a:spcPts val="600"/>
              </a:spcAft>
            </a:pPr>
            <a:r>
              <a:rPr lang="en-US" sz="2400" i="1" dirty="0">
                <a:solidFill>
                  <a:srgbClr val="DEAD22"/>
                </a:solidFill>
                <a:latin typeface="Calibri" panose="020F0502020204030204" pitchFamily="34" charset="0"/>
                <a:cs typeface="Calibri" panose="020F0502020204030204" pitchFamily="34" charset="0"/>
              </a:rPr>
              <a:t>PUT THESE IN ORGANICS CONTAINERS:</a:t>
            </a:r>
          </a:p>
        </p:txBody>
      </p:sp>
      <p:sp>
        <p:nvSpPr>
          <p:cNvPr id="14" name="Content Placeholder 2">
            <a:extLst>
              <a:ext uri="{FF2B5EF4-FFF2-40B4-BE49-F238E27FC236}">
                <a16:creationId xmlns:a16="http://schemas.microsoft.com/office/drawing/2014/main" id="{F7F1F7EC-2152-4CBC-821F-4F5EE40775BD}"/>
              </a:ext>
            </a:extLst>
          </p:cNvPr>
          <p:cNvSpPr>
            <a:spLocks noGrp="1"/>
          </p:cNvSpPr>
          <p:nvPr>
            <p:ph sz="half" idx="1"/>
          </p:nvPr>
        </p:nvSpPr>
        <p:spPr>
          <a:xfrm>
            <a:off x="356566" y="1610622"/>
            <a:ext cx="6002669" cy="4370627"/>
          </a:xfrm>
        </p:spPr>
        <p:txBody>
          <a:bodyPr/>
          <a:lstStyle/>
          <a:p>
            <a:pPr marL="0" lvl="0" indent="0" eaLnBrk="0" fontAlgn="base" hangingPunct="0">
              <a:lnSpc>
                <a:spcPct val="100000"/>
              </a:lnSpc>
              <a:spcBef>
                <a:spcPct val="0"/>
              </a:spcBef>
              <a:spcAft>
                <a:spcPct val="0"/>
              </a:spcAft>
              <a:buNone/>
              <a:tabLst>
                <a:tab pos="457200" algn="l"/>
              </a:tabLst>
              <a:defRPr/>
            </a:pPr>
            <a:r>
              <a:rPr lang="en-US" altLang="en-US" sz="3200" b="1" dirty="0">
                <a:solidFill>
                  <a:srgbClr val="5E9028"/>
                </a:solidFill>
                <a:latin typeface="Calibri" panose="020F0502020204030204" pitchFamily="34" charset="0"/>
                <a:cs typeface="Calibri" panose="020F0502020204030204" pitchFamily="34" charset="0"/>
              </a:rPr>
              <a:t>ALL FOOD SCRAPS – including:</a:t>
            </a:r>
          </a:p>
          <a:p>
            <a:pPr marL="687387" lvl="0" indent="-457200" eaLnBrk="0" fontAlgn="base" hangingPunct="0">
              <a:lnSpc>
                <a:spcPct val="100000"/>
              </a:lnSpc>
              <a:spcBef>
                <a:spcPct val="0"/>
              </a:spcBef>
              <a:spcAft>
                <a:spcPct val="0"/>
              </a:spcAft>
              <a:buClr>
                <a:srgbClr val="679D2B"/>
              </a:buClr>
              <a:buFont typeface="Wingdings" panose="05000000000000000000" pitchFamily="2" charset="2"/>
              <a:buChar char="ü"/>
              <a:tabLst>
                <a:tab pos="457200" algn="l"/>
              </a:tabLst>
              <a:defRPr/>
            </a:pPr>
            <a:r>
              <a:rPr lang="en-US" altLang="en-US" sz="2800" dirty="0">
                <a:solidFill>
                  <a:schemeClr val="tx2">
                    <a:lumMod val="10000"/>
                  </a:schemeClr>
                </a:solidFill>
                <a:cs typeface="Calibri" panose="020F0502020204030204" pitchFamily="34" charset="0"/>
              </a:rPr>
              <a:t>Bakery and dry goods</a:t>
            </a:r>
          </a:p>
          <a:p>
            <a:pPr marL="687387" lvl="0" indent="-457200" eaLnBrk="0" fontAlgn="base" hangingPunct="0">
              <a:lnSpc>
                <a:spcPct val="100000"/>
              </a:lnSpc>
              <a:spcBef>
                <a:spcPct val="0"/>
              </a:spcBef>
              <a:spcAft>
                <a:spcPct val="0"/>
              </a:spcAft>
              <a:buClr>
                <a:srgbClr val="679D2B"/>
              </a:buClr>
              <a:buFont typeface="Wingdings" panose="05000000000000000000" pitchFamily="2" charset="2"/>
              <a:buChar char="ü"/>
              <a:tabLst>
                <a:tab pos="457200" algn="l"/>
              </a:tabLst>
              <a:defRPr/>
            </a:pPr>
            <a:r>
              <a:rPr lang="en-US" altLang="en-US" sz="2800" dirty="0">
                <a:solidFill>
                  <a:schemeClr val="tx2">
                    <a:lumMod val="10000"/>
                  </a:schemeClr>
                </a:solidFill>
                <a:cs typeface="Calibri" panose="020F0502020204030204" pitchFamily="34" charset="0"/>
              </a:rPr>
              <a:t>Coffee grounds</a:t>
            </a:r>
          </a:p>
          <a:p>
            <a:pPr marL="687387" lvl="0" indent="-457200" eaLnBrk="0" fontAlgn="base" hangingPunct="0">
              <a:lnSpc>
                <a:spcPct val="100000"/>
              </a:lnSpc>
              <a:spcBef>
                <a:spcPct val="0"/>
              </a:spcBef>
              <a:spcAft>
                <a:spcPct val="0"/>
              </a:spcAft>
              <a:buClr>
                <a:srgbClr val="679D2B"/>
              </a:buClr>
              <a:buFont typeface="Wingdings" panose="05000000000000000000" pitchFamily="2" charset="2"/>
              <a:buChar char="ü"/>
              <a:tabLst>
                <a:tab pos="457200" algn="l"/>
              </a:tabLst>
              <a:defRPr/>
            </a:pPr>
            <a:r>
              <a:rPr lang="en-US" altLang="en-US" sz="2800" dirty="0">
                <a:solidFill>
                  <a:schemeClr val="tx2">
                    <a:lumMod val="10000"/>
                  </a:schemeClr>
                </a:solidFill>
                <a:cs typeface="Calibri" panose="020F0502020204030204" pitchFamily="34" charset="0"/>
              </a:rPr>
              <a:t>Dairy products</a:t>
            </a:r>
          </a:p>
          <a:p>
            <a:pPr marL="687387" lvl="0" indent="-457200" eaLnBrk="0" fontAlgn="base" hangingPunct="0">
              <a:lnSpc>
                <a:spcPct val="100000"/>
              </a:lnSpc>
              <a:spcBef>
                <a:spcPct val="0"/>
              </a:spcBef>
              <a:spcAft>
                <a:spcPct val="0"/>
              </a:spcAft>
              <a:buClr>
                <a:srgbClr val="679D2B"/>
              </a:buClr>
              <a:buFont typeface="Wingdings" panose="05000000000000000000" pitchFamily="2" charset="2"/>
              <a:buChar char="ü"/>
              <a:tabLst>
                <a:tab pos="457200" algn="l"/>
              </a:tabLst>
              <a:defRPr/>
            </a:pPr>
            <a:r>
              <a:rPr lang="en-US" altLang="en-US" sz="2800" dirty="0">
                <a:solidFill>
                  <a:schemeClr val="tx2">
                    <a:lumMod val="10000"/>
                  </a:schemeClr>
                </a:solidFill>
                <a:cs typeface="Calibri" panose="020F0502020204030204" pitchFamily="34" charset="0"/>
              </a:rPr>
              <a:t>Eggs and eggshells</a:t>
            </a:r>
          </a:p>
          <a:p>
            <a:pPr marL="687387" lvl="0" indent="-457200" eaLnBrk="0" fontAlgn="base" hangingPunct="0">
              <a:lnSpc>
                <a:spcPct val="100000"/>
              </a:lnSpc>
              <a:spcBef>
                <a:spcPct val="0"/>
              </a:spcBef>
              <a:spcAft>
                <a:spcPct val="0"/>
              </a:spcAft>
              <a:buClr>
                <a:srgbClr val="679D2B"/>
              </a:buClr>
              <a:buFont typeface="Wingdings" panose="05000000000000000000" pitchFamily="2" charset="2"/>
              <a:buChar char="ü"/>
              <a:tabLst>
                <a:tab pos="457200" algn="l"/>
              </a:tabLst>
              <a:defRPr/>
            </a:pPr>
            <a:r>
              <a:rPr lang="en-US" altLang="en-US" sz="2800" dirty="0">
                <a:solidFill>
                  <a:schemeClr val="tx2">
                    <a:lumMod val="10000"/>
                  </a:schemeClr>
                </a:solidFill>
                <a:cs typeface="Calibri" panose="020F0502020204030204" pitchFamily="34" charset="0"/>
              </a:rPr>
              <a:t>Meat, fish and bones</a:t>
            </a:r>
          </a:p>
          <a:p>
            <a:pPr marL="687387" lvl="0" indent="-457200" eaLnBrk="0" fontAlgn="base" hangingPunct="0">
              <a:lnSpc>
                <a:spcPct val="100000"/>
              </a:lnSpc>
              <a:spcBef>
                <a:spcPct val="0"/>
              </a:spcBef>
              <a:spcAft>
                <a:spcPct val="0"/>
              </a:spcAft>
              <a:buClr>
                <a:srgbClr val="679D2B"/>
              </a:buClr>
              <a:buFont typeface="Wingdings" panose="05000000000000000000" pitchFamily="2" charset="2"/>
              <a:buChar char="ü"/>
              <a:tabLst>
                <a:tab pos="457200" algn="l"/>
              </a:tabLst>
              <a:defRPr/>
            </a:pPr>
            <a:r>
              <a:rPr lang="en-US" altLang="en-US" sz="2800" dirty="0">
                <a:solidFill>
                  <a:schemeClr val="tx2">
                    <a:lumMod val="10000"/>
                  </a:schemeClr>
                </a:solidFill>
                <a:cs typeface="Calibri" panose="020F0502020204030204" pitchFamily="34" charset="0"/>
              </a:rPr>
              <a:t>Fruits and fruit peels</a:t>
            </a:r>
          </a:p>
          <a:p>
            <a:pPr marL="687387" lvl="0" indent="-457200" eaLnBrk="0" fontAlgn="base" hangingPunct="0">
              <a:lnSpc>
                <a:spcPct val="100000"/>
              </a:lnSpc>
              <a:spcBef>
                <a:spcPct val="0"/>
              </a:spcBef>
              <a:spcAft>
                <a:spcPct val="0"/>
              </a:spcAft>
              <a:buClr>
                <a:srgbClr val="679D2B"/>
              </a:buClr>
              <a:buFont typeface="Wingdings" panose="05000000000000000000" pitchFamily="2" charset="2"/>
              <a:buChar char="ü"/>
              <a:tabLst>
                <a:tab pos="457200" algn="l"/>
              </a:tabLst>
              <a:defRPr/>
            </a:pPr>
            <a:r>
              <a:rPr lang="en-US" altLang="en-US" sz="2800" dirty="0">
                <a:solidFill>
                  <a:schemeClr val="tx2">
                    <a:lumMod val="10000"/>
                  </a:schemeClr>
                </a:solidFill>
                <a:cs typeface="Calibri" panose="020F0502020204030204" pitchFamily="34" charset="0"/>
              </a:rPr>
              <a:t>Vegetables and vegetable peels</a:t>
            </a:r>
          </a:p>
          <a:p>
            <a:pPr lvl="1"/>
            <a:endParaRPr lang="en-US" altLang="en-US" sz="1600" dirty="0">
              <a:solidFill>
                <a:srgbClr val="DFE3E5">
                  <a:lumMod val="25000"/>
                </a:srgbClr>
              </a:solidFill>
              <a:latin typeface="Calibri" panose="020F0502020204030204" pitchFamily="34" charset="0"/>
              <a:cs typeface="Calibri" panose="020F0502020204030204" pitchFamily="34" charset="0"/>
            </a:endParaRPr>
          </a:p>
          <a:p>
            <a:endParaRPr lang="en-US" dirty="0"/>
          </a:p>
        </p:txBody>
      </p:sp>
      <p:sp>
        <p:nvSpPr>
          <p:cNvPr id="19" name="Content Placeholder 3">
            <a:extLst>
              <a:ext uri="{FF2B5EF4-FFF2-40B4-BE49-F238E27FC236}">
                <a16:creationId xmlns:a16="http://schemas.microsoft.com/office/drawing/2014/main" id="{7BA53F3E-529A-4454-8931-526626791429}"/>
              </a:ext>
            </a:extLst>
          </p:cNvPr>
          <p:cNvSpPr>
            <a:spLocks noGrp="1"/>
          </p:cNvSpPr>
          <p:nvPr>
            <p:ph sz="half" idx="2"/>
          </p:nvPr>
        </p:nvSpPr>
        <p:spPr>
          <a:xfrm>
            <a:off x="6898350" y="1760009"/>
            <a:ext cx="5016609" cy="3767328"/>
          </a:xfrm>
        </p:spPr>
        <p:txBody>
          <a:bodyPr/>
          <a:lstStyle/>
          <a:p>
            <a:pPr marL="0" lvl="1" indent="0">
              <a:spcBef>
                <a:spcPts val="0"/>
              </a:spcBef>
              <a:buNone/>
            </a:pPr>
            <a:r>
              <a:rPr lang="en-US" altLang="en-US" sz="3200" b="1" u="sng" dirty="0">
                <a:solidFill>
                  <a:srgbClr val="5E9028"/>
                </a:solidFill>
                <a:highlight>
                  <a:srgbClr val="FFFF00"/>
                </a:highlight>
                <a:latin typeface="Calibri" panose="020F0502020204030204" pitchFamily="34" charset="0"/>
                <a:cs typeface="Calibri" panose="020F0502020204030204" pitchFamily="34" charset="0"/>
              </a:rPr>
              <a:t>ADDITIONAL ITEMS</a:t>
            </a:r>
          </a:p>
          <a:p>
            <a:pPr marL="457200" lvl="1" indent="-457200">
              <a:buClr>
                <a:srgbClr val="679D2B"/>
              </a:buClr>
              <a:buFont typeface="Wingdings" panose="05000000000000000000" pitchFamily="2" charset="2"/>
              <a:buChar char="ü"/>
            </a:pPr>
            <a:r>
              <a:rPr lang="en-US" altLang="en-US" sz="2800" dirty="0">
                <a:solidFill>
                  <a:schemeClr val="tx2">
                    <a:lumMod val="10000"/>
                  </a:schemeClr>
                </a:solidFill>
                <a:highlight>
                  <a:srgbClr val="FFFF00"/>
                </a:highlight>
                <a:latin typeface="Calibri" panose="020F0502020204030204" pitchFamily="34" charset="0"/>
                <a:cs typeface="Calibri" panose="020F0502020204030204" pitchFamily="34" charset="0"/>
              </a:rPr>
              <a:t>[insert additional items only if accepted by the compost facility and collected in your organics program, such as: paper towels and napkins, BPI-certified compostable products</a:t>
            </a:r>
          </a:p>
          <a:p>
            <a:endParaRPr lang="en-US" dirty="0"/>
          </a:p>
        </p:txBody>
      </p:sp>
      <p:pic>
        <p:nvPicPr>
          <p:cNvPr id="20" name="Picture 19" descr="Different kinds of organics.">
            <a:extLst>
              <a:ext uri="{FF2B5EF4-FFF2-40B4-BE49-F238E27FC236}">
                <a16:creationId xmlns:a16="http://schemas.microsoft.com/office/drawing/2014/main" id="{F15135F6-E280-4AC7-A259-B44F4BAAF195}"/>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2508652" y="5130157"/>
            <a:ext cx="6442123" cy="1702185"/>
          </a:xfrm>
          <a:prstGeom prst="rect">
            <a:avLst/>
          </a:prstGeom>
          <a:noFill/>
          <a:ln>
            <a:noFill/>
          </a:ln>
        </p:spPr>
      </p:pic>
    </p:spTree>
    <p:extLst>
      <p:ext uri="{BB962C8B-B14F-4D97-AF65-F5344CB8AC3E}">
        <p14:creationId xmlns:p14="http://schemas.microsoft.com/office/powerpoint/2010/main" val="427318657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7" name="Rectangle 26">
            <a:extLst>
              <a:ext uri="{FF2B5EF4-FFF2-40B4-BE49-F238E27FC236}">
                <a16:creationId xmlns:a16="http://schemas.microsoft.com/office/drawing/2014/main" id="{A82179B2-7FA4-4C1D-9D2D-DEF075CE6DCB}"/>
              </a:ext>
            </a:extLst>
          </p:cNvPr>
          <p:cNvSpPr/>
          <p:nvPr/>
        </p:nvSpPr>
        <p:spPr>
          <a:xfrm>
            <a:off x="804036" y="1364091"/>
            <a:ext cx="10463539" cy="461665"/>
          </a:xfrm>
          <a:prstGeom prst="rect">
            <a:avLst/>
          </a:prstGeom>
        </p:spPr>
        <p:txBody>
          <a:bodyPr wrap="square">
            <a:spAutoFit/>
          </a:bodyPr>
          <a:lstStyle/>
          <a:p>
            <a:pPr lvl="0">
              <a:spcAft>
                <a:spcPts val="600"/>
              </a:spcAft>
              <a:defRPr/>
            </a:pPr>
            <a:r>
              <a:rPr lang="en-US" sz="2400" b="1" dirty="0">
                <a:solidFill>
                  <a:schemeClr val="tx2">
                    <a:lumMod val="10000"/>
                  </a:schemeClr>
                </a:solidFill>
                <a:latin typeface="Calibri" panose="020F0502020204030204" pitchFamily="34" charset="0"/>
                <a:cs typeface="Calibri" panose="020F0502020204030204" pitchFamily="34" charset="0"/>
              </a:rPr>
              <a:t>KEEP THESE </a:t>
            </a:r>
            <a:r>
              <a:rPr lang="en-US" sz="2400" b="1" dirty="0">
                <a:solidFill>
                  <a:srgbClr val="C00000"/>
                </a:solidFill>
                <a:latin typeface="Calibri" panose="020F0502020204030204" pitchFamily="34" charset="0"/>
                <a:cs typeface="Calibri" panose="020F0502020204030204" pitchFamily="34" charset="0"/>
              </a:rPr>
              <a:t>OUT</a:t>
            </a:r>
            <a:r>
              <a:rPr lang="en-US" sz="2400" b="1" dirty="0">
                <a:solidFill>
                  <a:schemeClr val="tx2">
                    <a:lumMod val="10000"/>
                  </a:schemeClr>
                </a:solidFill>
                <a:latin typeface="Calibri" panose="020F0502020204030204" pitchFamily="34" charset="0"/>
                <a:cs typeface="Calibri" panose="020F0502020204030204" pitchFamily="34" charset="0"/>
              </a:rPr>
              <a:t> OF ORGANICS CONTAINERS:</a:t>
            </a:r>
            <a:endParaRPr lang="en-US" sz="2400" b="1" i="1" dirty="0">
              <a:solidFill>
                <a:schemeClr val="tx2">
                  <a:lumMod val="10000"/>
                </a:schemeClr>
              </a:solidFill>
              <a:latin typeface="Calibri" panose="020F0502020204030204" pitchFamily="34" charset="0"/>
              <a:cs typeface="Calibri" panose="020F0502020204030204" pitchFamily="34" charset="0"/>
            </a:endParaRPr>
          </a:p>
        </p:txBody>
      </p:sp>
      <p:sp>
        <p:nvSpPr>
          <p:cNvPr id="14" name="Content Placeholder 2">
            <a:extLst>
              <a:ext uri="{FF2B5EF4-FFF2-40B4-BE49-F238E27FC236}">
                <a16:creationId xmlns:a16="http://schemas.microsoft.com/office/drawing/2014/main" id="{F7F1F7EC-2152-4CBC-821F-4F5EE40775BD}"/>
              </a:ext>
            </a:extLst>
          </p:cNvPr>
          <p:cNvSpPr>
            <a:spLocks noGrp="1"/>
          </p:cNvSpPr>
          <p:nvPr>
            <p:ph sz="half" idx="1"/>
          </p:nvPr>
        </p:nvSpPr>
        <p:spPr>
          <a:xfrm>
            <a:off x="452354" y="1998246"/>
            <a:ext cx="4663440" cy="4423336"/>
          </a:xfrm>
        </p:spPr>
        <p:txBody>
          <a:bodyPr/>
          <a:lstStyle/>
          <a:p>
            <a:pPr lvl="1"/>
            <a:endParaRPr lang="en-US" altLang="en-US" sz="1600" dirty="0">
              <a:solidFill>
                <a:srgbClr val="DFE3E5">
                  <a:lumMod val="25000"/>
                </a:srgbClr>
              </a:solidFill>
              <a:latin typeface="Calibri" panose="020F0502020204030204" pitchFamily="34" charset="0"/>
              <a:cs typeface="Calibri" panose="020F0502020204030204" pitchFamily="34" charset="0"/>
            </a:endParaRPr>
          </a:p>
          <a:p>
            <a:endParaRPr lang="en-US" dirty="0"/>
          </a:p>
        </p:txBody>
      </p:sp>
      <p:sp>
        <p:nvSpPr>
          <p:cNvPr id="12" name="Rectangle 11">
            <a:extLst>
              <a:ext uri="{FF2B5EF4-FFF2-40B4-BE49-F238E27FC236}">
                <a16:creationId xmlns:a16="http://schemas.microsoft.com/office/drawing/2014/main" id="{6E9C8608-2D76-43BA-B816-6D959F6CFAF3}"/>
              </a:ext>
            </a:extLst>
          </p:cNvPr>
          <p:cNvSpPr/>
          <p:nvPr/>
        </p:nvSpPr>
        <p:spPr>
          <a:xfrm>
            <a:off x="804036" y="2183074"/>
            <a:ext cx="10935610" cy="3662541"/>
          </a:xfrm>
          <a:prstGeom prst="rect">
            <a:avLst/>
          </a:prstGeom>
        </p:spPr>
        <p:txBody>
          <a:bodyPr wrap="square">
            <a:spAutoFit/>
          </a:bodyPr>
          <a:lstStyle/>
          <a:p>
            <a:pPr marL="457200" marR="0" lvl="0" indent="-457200" algn="l" defTabSz="457200" rtl="0" eaLnBrk="1" fontAlgn="auto" latinLnBrk="0" hangingPunct="1">
              <a:lnSpc>
                <a:spcPct val="100000"/>
              </a:lnSpc>
              <a:spcBef>
                <a:spcPts val="0"/>
              </a:spcBef>
              <a:spcAft>
                <a:spcPts val="0"/>
              </a:spcAft>
              <a:buClr>
                <a:srgbClr val="C00000"/>
              </a:buClr>
              <a:buSzTx/>
              <a:buFont typeface="Wingdings 2" panose="05020102010507070707" pitchFamily="18" charset="2"/>
              <a:buChar char="Ñ"/>
              <a:tabLst/>
              <a:defRPr/>
            </a:pPr>
            <a:r>
              <a:rPr lang="en-US" sz="3200" dirty="0">
                <a:solidFill>
                  <a:schemeClr val="tx2">
                    <a:lumMod val="10000"/>
                  </a:schemeClr>
                </a:solidFill>
                <a:latin typeface="Calibri" panose="020F0502020204030204" pitchFamily="34" charset="0"/>
                <a:cs typeface="Calibri" panose="020F0502020204030204" pitchFamily="34" charset="0"/>
              </a:rPr>
              <a:t>Cartons</a:t>
            </a:r>
            <a:endParaRPr kumimoji="0" lang="en-US" sz="3200" b="0" i="0" u="none" strike="noStrike" kern="1200" cap="none" spc="0" normalizeH="0" baseline="0" noProof="0" dirty="0">
              <a:ln>
                <a:noFill/>
              </a:ln>
              <a:solidFill>
                <a:schemeClr val="tx2">
                  <a:lumMod val="10000"/>
                </a:schemeClr>
              </a:solidFill>
              <a:effectLst/>
              <a:uLnTx/>
              <a:uFillTx/>
              <a:latin typeface="Calibri" panose="020F0502020204030204" pitchFamily="34" charset="0"/>
              <a:cs typeface="Calibri" panose="020F0502020204030204" pitchFamily="34" charset="0"/>
            </a:endParaRPr>
          </a:p>
          <a:p>
            <a:pPr marL="457200" marR="0" lvl="0" indent="-457200" algn="l" defTabSz="457200" rtl="0" eaLnBrk="1" fontAlgn="auto" latinLnBrk="0" hangingPunct="1">
              <a:lnSpc>
                <a:spcPct val="100000"/>
              </a:lnSpc>
              <a:spcBef>
                <a:spcPts val="0"/>
              </a:spcBef>
              <a:spcAft>
                <a:spcPts val="0"/>
              </a:spcAft>
              <a:buClr>
                <a:srgbClr val="C00000"/>
              </a:buClr>
              <a:buSzTx/>
              <a:buFont typeface="Wingdings 2" panose="05020102010507070707" pitchFamily="18" charset="2"/>
              <a:buChar char="Ñ"/>
              <a:tabLst/>
              <a:defRPr/>
            </a:pPr>
            <a:r>
              <a:rPr lang="en-US" sz="3200" dirty="0">
                <a:solidFill>
                  <a:schemeClr val="tx2">
                    <a:lumMod val="10000"/>
                  </a:schemeClr>
                </a:solidFill>
                <a:latin typeface="Calibri" panose="020F0502020204030204" pitchFamily="34" charset="0"/>
                <a:cs typeface="Calibri" panose="020F0502020204030204" pitchFamily="34" charset="0"/>
              </a:rPr>
              <a:t>Refrigerator and freezer boxes</a:t>
            </a:r>
            <a:endParaRPr kumimoji="0" lang="en-US" sz="3200" b="0" i="0" u="none" strike="noStrike" kern="1200" cap="none" spc="0" normalizeH="0" baseline="0" noProof="0" dirty="0">
              <a:ln>
                <a:noFill/>
              </a:ln>
              <a:solidFill>
                <a:schemeClr val="tx2">
                  <a:lumMod val="10000"/>
                </a:schemeClr>
              </a:solidFill>
              <a:effectLst/>
              <a:uLnTx/>
              <a:uFillTx/>
              <a:latin typeface="Calibri" panose="020F0502020204030204" pitchFamily="34" charset="0"/>
              <a:cs typeface="Calibri" panose="020F0502020204030204" pitchFamily="34" charset="0"/>
            </a:endParaRPr>
          </a:p>
          <a:p>
            <a:pPr marL="457200" marR="0" lvl="0" indent="-457200" algn="l" defTabSz="457200" rtl="0" eaLnBrk="1" fontAlgn="auto" latinLnBrk="0" hangingPunct="1">
              <a:lnSpc>
                <a:spcPct val="100000"/>
              </a:lnSpc>
              <a:spcBef>
                <a:spcPts val="0"/>
              </a:spcBef>
              <a:spcAft>
                <a:spcPts val="0"/>
              </a:spcAft>
              <a:buClr>
                <a:srgbClr val="C00000"/>
              </a:buClr>
              <a:buSzTx/>
              <a:buFont typeface="Wingdings 2" panose="05020102010507070707" pitchFamily="18" charset="2"/>
              <a:buChar char="Ñ"/>
              <a:tabLst/>
              <a:defRPr/>
            </a:pPr>
            <a:r>
              <a:rPr lang="en-US" sz="3200" dirty="0">
                <a:solidFill>
                  <a:schemeClr val="tx2">
                    <a:lumMod val="10000"/>
                  </a:schemeClr>
                </a:solidFill>
                <a:latin typeface="Calibri" panose="020F0502020204030204" pitchFamily="34" charset="0"/>
                <a:cs typeface="Calibri" panose="020F0502020204030204" pitchFamily="34" charset="0"/>
              </a:rPr>
              <a:t>Plastic items </a:t>
            </a:r>
            <a:endParaRPr kumimoji="0" lang="en-US" sz="3200" b="0" i="0" u="none" strike="noStrike" kern="1200" cap="none" spc="0" normalizeH="0" baseline="0" noProof="0" dirty="0">
              <a:ln>
                <a:noFill/>
              </a:ln>
              <a:solidFill>
                <a:schemeClr val="tx2">
                  <a:lumMod val="10000"/>
                </a:schemeClr>
              </a:solidFill>
              <a:effectLst/>
              <a:uLnTx/>
              <a:uFillTx/>
              <a:latin typeface="Calibri" panose="020F0502020204030204" pitchFamily="34" charset="0"/>
              <a:cs typeface="Calibri" panose="020F0502020204030204" pitchFamily="34" charset="0"/>
            </a:endParaRPr>
          </a:p>
          <a:p>
            <a:pPr marL="457200" marR="0" lvl="0" indent="-457200" algn="l" defTabSz="457200" rtl="0" eaLnBrk="1" fontAlgn="auto" latinLnBrk="0" hangingPunct="1">
              <a:lnSpc>
                <a:spcPct val="100000"/>
              </a:lnSpc>
              <a:spcBef>
                <a:spcPts val="0"/>
              </a:spcBef>
              <a:spcAft>
                <a:spcPts val="0"/>
              </a:spcAft>
              <a:buClr>
                <a:srgbClr val="C00000"/>
              </a:buClr>
              <a:buSzTx/>
              <a:buFont typeface="Wingdings 2" panose="05020102010507070707" pitchFamily="18" charset="2"/>
              <a:buChar char="Ñ"/>
              <a:tabLst/>
              <a:defRPr/>
            </a:pPr>
            <a:r>
              <a:rPr kumimoji="0" lang="en-US" sz="3200" b="0" i="0" u="none" strike="noStrike" kern="1200" cap="none" spc="0" normalizeH="0" baseline="0" noProof="0" dirty="0">
                <a:ln>
                  <a:noFill/>
                </a:ln>
                <a:solidFill>
                  <a:schemeClr val="tx2">
                    <a:lumMod val="10000"/>
                  </a:schemeClr>
                </a:solidFill>
                <a:effectLst/>
                <a:uLnTx/>
                <a:uFillTx/>
                <a:latin typeface="Calibri" panose="020F0502020204030204" pitchFamily="34" charset="0"/>
                <a:cs typeface="Calibri" panose="020F0502020204030204" pitchFamily="34" charset="0"/>
              </a:rPr>
              <a:t>Diapers </a:t>
            </a:r>
          </a:p>
          <a:p>
            <a:pPr marL="457200" marR="0" lvl="0" indent="-457200" algn="l" defTabSz="457200" rtl="0" eaLnBrk="1" fontAlgn="auto" latinLnBrk="0" hangingPunct="1">
              <a:lnSpc>
                <a:spcPct val="100000"/>
              </a:lnSpc>
              <a:spcBef>
                <a:spcPts val="0"/>
              </a:spcBef>
              <a:spcAft>
                <a:spcPts val="0"/>
              </a:spcAft>
              <a:buClr>
                <a:srgbClr val="C00000"/>
              </a:buClr>
              <a:buSzTx/>
              <a:buFont typeface="Wingdings 2" panose="05020102010507070707" pitchFamily="18" charset="2"/>
              <a:buChar char="Ñ"/>
              <a:tabLst/>
              <a:defRPr/>
            </a:pPr>
            <a:r>
              <a:rPr kumimoji="0" lang="en-US" sz="3200" b="0" i="0" u="none" strike="noStrike" kern="1200" cap="none" spc="0" normalizeH="0" baseline="0" noProof="0" dirty="0">
                <a:ln>
                  <a:noFill/>
                </a:ln>
                <a:solidFill>
                  <a:schemeClr val="tx2">
                    <a:lumMod val="10000"/>
                  </a:schemeClr>
                </a:solidFill>
                <a:effectLst/>
                <a:uLnTx/>
                <a:uFillTx/>
                <a:latin typeface="Calibri" panose="020F0502020204030204" pitchFamily="34" charset="0"/>
                <a:cs typeface="Calibri" panose="020F0502020204030204" pitchFamily="34" charset="0"/>
              </a:rPr>
              <a:t>Recyclables (glass, paper, metal, plastic)</a:t>
            </a:r>
          </a:p>
          <a:p>
            <a:pPr marL="457200" marR="0" lvl="0" indent="-457200" algn="l" defTabSz="457200" rtl="0" eaLnBrk="1" fontAlgn="auto" latinLnBrk="0" hangingPunct="1">
              <a:lnSpc>
                <a:spcPct val="100000"/>
              </a:lnSpc>
              <a:spcBef>
                <a:spcPts val="0"/>
              </a:spcBef>
              <a:spcAft>
                <a:spcPts val="0"/>
              </a:spcAft>
              <a:buClr>
                <a:srgbClr val="C00000"/>
              </a:buClr>
              <a:buSzTx/>
              <a:buFont typeface="Wingdings 2" panose="05020102010507070707" pitchFamily="18" charset="2"/>
              <a:buChar char="Ñ"/>
              <a:tabLst/>
              <a:defRPr/>
            </a:pPr>
            <a:r>
              <a:rPr lang="en-US" sz="3200" dirty="0">
                <a:solidFill>
                  <a:schemeClr val="tx2">
                    <a:lumMod val="10000"/>
                  </a:schemeClr>
                </a:solidFill>
                <a:latin typeface="Calibri" panose="020F0502020204030204" pitchFamily="34" charset="0"/>
                <a:cs typeface="Calibri" panose="020F0502020204030204" pitchFamily="34" charset="0"/>
              </a:rPr>
              <a:t>Trash </a:t>
            </a:r>
            <a:endParaRPr kumimoji="0" lang="en-US" sz="3200" b="0" i="0" u="none" strike="noStrike" kern="1200" cap="none" spc="0" normalizeH="0" baseline="0" noProof="0" dirty="0">
              <a:ln>
                <a:noFill/>
              </a:ln>
              <a:solidFill>
                <a:schemeClr val="tx2">
                  <a:lumMod val="10000"/>
                </a:schemeClr>
              </a:solidFill>
              <a:effectLst/>
              <a:uLnTx/>
              <a:uFillTx/>
              <a:latin typeface="Calibri" panose="020F0502020204030204" pitchFamily="34" charset="0"/>
              <a:cs typeface="Calibri" panose="020F0502020204030204" pitchFamily="34" charset="0"/>
            </a:endParaRPr>
          </a:p>
          <a:p>
            <a:pPr marL="342900" marR="0" lvl="0" indent="-342900" algn="l" defTabSz="457200" rtl="0" eaLnBrk="1" fontAlgn="auto" latinLnBrk="0" hangingPunct="1">
              <a:lnSpc>
                <a:spcPct val="100000"/>
              </a:lnSpc>
              <a:spcBef>
                <a:spcPts val="0"/>
              </a:spcBef>
              <a:spcAft>
                <a:spcPts val="0"/>
              </a:spcAft>
              <a:buClrTx/>
              <a:buSzPts val="1000"/>
              <a:buFont typeface="Symbol" panose="05050102010706020507" pitchFamily="18" charset="2"/>
              <a:buChar char=""/>
              <a:tabLst>
                <a:tab pos="457200" algn="l"/>
              </a:tabLst>
              <a:defRPr/>
            </a:pPr>
            <a:endParaRPr kumimoji="0" lang="en-US" sz="4000" b="0" i="0" u="none" strike="noStrike" kern="1200" cap="none" spc="0" normalizeH="0" baseline="0" noProof="0" dirty="0">
              <a:ln>
                <a:noFill/>
              </a:ln>
              <a:solidFill>
                <a:prstClr val="white"/>
              </a:solidFill>
              <a:effectLst/>
              <a:uLnTx/>
              <a:uFillTx/>
              <a:latin typeface="Calibri" panose="020F0502020204030204" pitchFamily="34" charset="0"/>
              <a:ea typeface="Calibri" panose="020F0502020204030204" pitchFamily="34" charset="0"/>
              <a:cs typeface="Times New Roman" panose="02020603050405020304" pitchFamily="18" charset="0"/>
            </a:endParaRPr>
          </a:p>
        </p:txBody>
      </p:sp>
      <p:sp>
        <p:nvSpPr>
          <p:cNvPr id="18" name="Title 1">
            <a:extLst>
              <a:ext uri="{FF2B5EF4-FFF2-40B4-BE49-F238E27FC236}">
                <a16:creationId xmlns:a16="http://schemas.microsoft.com/office/drawing/2014/main" id="{C3CB96B7-A185-408F-80F5-7C93E4C6AFFB}"/>
              </a:ext>
            </a:extLst>
          </p:cNvPr>
          <p:cNvSpPr txBox="1">
            <a:spLocks/>
          </p:cNvSpPr>
          <p:nvPr/>
        </p:nvSpPr>
        <p:spPr>
          <a:xfrm>
            <a:off x="804036" y="704353"/>
            <a:ext cx="12129441" cy="866708"/>
          </a:xfrm>
          <a:prstGeom prst="rect">
            <a:avLst/>
          </a:prstGeom>
          <a:noFill/>
        </p:spPr>
        <p:txBody>
          <a:bodyPr vert="horz" lIns="91440" tIns="45720" rIns="91440" bIns="45720" rtlCol="0" anchor="ctr">
            <a:normAutofit/>
          </a:bodyPr>
          <a:lstStyle>
            <a:lvl1pPr algn="l" defTabSz="914400" rtl="0" eaLnBrk="1" latinLnBrk="0" hangingPunct="1">
              <a:lnSpc>
                <a:spcPct val="85000"/>
              </a:lnSpc>
              <a:spcBef>
                <a:spcPct val="0"/>
              </a:spcBef>
              <a:buNone/>
              <a:defRPr sz="5400" kern="1200" spc="-120" baseline="0">
                <a:solidFill>
                  <a:schemeClr val="tx1">
                    <a:lumMod val="75000"/>
                    <a:lumOff val="25000"/>
                  </a:schemeClr>
                </a:solidFill>
                <a:latin typeface="+mj-lt"/>
                <a:ea typeface="+mj-ea"/>
                <a:cs typeface="+mj-cs"/>
              </a:defRPr>
            </a:lvl1pPr>
          </a:lstStyle>
          <a:p>
            <a:r>
              <a:rPr lang="en-US" sz="4000" b="1" dirty="0">
                <a:solidFill>
                  <a:schemeClr val="accent6">
                    <a:lumMod val="75000"/>
                  </a:schemeClr>
                </a:solidFill>
                <a:latin typeface="Calibri" panose="020F0502020204030204" pitchFamily="34" charset="0"/>
                <a:cs typeface="Calibri" panose="020F0502020204030204" pitchFamily="34" charset="0"/>
              </a:rPr>
              <a:t>Not Accepted in Organics</a:t>
            </a:r>
          </a:p>
        </p:txBody>
      </p:sp>
    </p:spTree>
    <p:extLst>
      <p:ext uri="{BB962C8B-B14F-4D97-AF65-F5344CB8AC3E}">
        <p14:creationId xmlns:p14="http://schemas.microsoft.com/office/powerpoint/2010/main" val="134319244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735015-D16F-41B2-B186-4CCF80052B4C}"/>
              </a:ext>
            </a:extLst>
          </p:cNvPr>
          <p:cNvSpPr>
            <a:spLocks noGrp="1"/>
          </p:cNvSpPr>
          <p:nvPr>
            <p:ph type="title"/>
          </p:nvPr>
        </p:nvSpPr>
        <p:spPr>
          <a:xfrm>
            <a:off x="709612" y="1126565"/>
            <a:ext cx="10772775" cy="1658198"/>
          </a:xfrm>
        </p:spPr>
        <p:txBody>
          <a:bodyPr vert="horz" lIns="91440" tIns="45720" rIns="91440" bIns="45720" rtlCol="0" anchor="ctr">
            <a:normAutofit/>
          </a:bodyPr>
          <a:lstStyle/>
          <a:p>
            <a:pPr algn="ctr"/>
            <a:r>
              <a:rPr lang="en-US" b="1" dirty="0">
                <a:solidFill>
                  <a:srgbClr val="679D2B"/>
                </a:solidFill>
              </a:rPr>
              <a:t>Organics Program Questions?</a:t>
            </a:r>
          </a:p>
        </p:txBody>
      </p:sp>
      <p:sp>
        <p:nvSpPr>
          <p:cNvPr id="5" name="Rectangle 4">
            <a:extLst>
              <a:ext uri="{FF2B5EF4-FFF2-40B4-BE49-F238E27FC236}">
                <a16:creationId xmlns:a16="http://schemas.microsoft.com/office/drawing/2014/main" id="{351B3085-88B4-4314-8E29-5B63699C8B41}"/>
              </a:ext>
            </a:extLst>
          </p:cNvPr>
          <p:cNvSpPr/>
          <p:nvPr/>
        </p:nvSpPr>
        <p:spPr>
          <a:xfrm>
            <a:off x="237995" y="4073237"/>
            <a:ext cx="11732332" cy="2306781"/>
          </a:xfrm>
          <a:prstGeom prst="rect">
            <a:avLst/>
          </a:prstGeom>
        </p:spPr>
        <p:txBody>
          <a:bodyPr vert="horz" lIns="91440" tIns="45720" rIns="91440" bIns="45720" rtlCol="0">
            <a:noAutofit/>
          </a:bodyPr>
          <a:lstStyle/>
          <a:p>
            <a:pPr lvl="0" defTabSz="914400">
              <a:lnSpc>
                <a:spcPct val="85000"/>
              </a:lnSpc>
              <a:spcAft>
                <a:spcPts val="600"/>
              </a:spcAft>
            </a:pPr>
            <a:r>
              <a:rPr lang="en-US" sz="3200" b="1" dirty="0">
                <a:solidFill>
                  <a:srgbClr val="000000"/>
                </a:solidFill>
              </a:rPr>
              <a:t>[</a:t>
            </a:r>
            <a:r>
              <a:rPr lang="en-US" sz="3200">
                <a:solidFill>
                  <a:srgbClr val="000000"/>
                </a:solidFill>
                <a:highlight>
                  <a:srgbClr val="FFFF00"/>
                </a:highlight>
              </a:rPr>
              <a:t>Insert recycling </a:t>
            </a:r>
            <a:r>
              <a:rPr lang="en-US" sz="3200" dirty="0">
                <a:solidFill>
                  <a:srgbClr val="000000"/>
                </a:solidFill>
                <a:highlight>
                  <a:srgbClr val="FFFF00"/>
                </a:highlight>
              </a:rPr>
              <a:t>and organics program contact/coordinator contact information.</a:t>
            </a:r>
          </a:p>
          <a:p>
            <a:pPr lvl="0" defTabSz="914400">
              <a:lnSpc>
                <a:spcPct val="85000"/>
              </a:lnSpc>
              <a:spcAft>
                <a:spcPts val="600"/>
              </a:spcAft>
            </a:pPr>
            <a:endParaRPr lang="en-US" sz="3200" dirty="0">
              <a:solidFill>
                <a:srgbClr val="000000"/>
              </a:solidFill>
              <a:highlight>
                <a:srgbClr val="FFFF00"/>
              </a:highlight>
            </a:endParaRPr>
          </a:p>
          <a:p>
            <a:pPr lvl="0" defTabSz="914400">
              <a:lnSpc>
                <a:spcPct val="85000"/>
              </a:lnSpc>
              <a:spcAft>
                <a:spcPts val="600"/>
              </a:spcAft>
            </a:pPr>
            <a:r>
              <a:rPr lang="en-US" sz="3200" dirty="0">
                <a:solidFill>
                  <a:srgbClr val="000000"/>
                </a:solidFill>
                <a:highlight>
                  <a:srgbClr val="FFFF00"/>
                </a:highlight>
              </a:rPr>
              <a:t>Insert where to go online (portal, intranet site) or in building where to find more information.] </a:t>
            </a:r>
            <a:endParaRPr lang="en-US" sz="2800" i="1" dirty="0">
              <a:solidFill>
                <a:srgbClr val="000000"/>
              </a:solidFill>
              <a:effectLst/>
              <a:highlight>
                <a:srgbClr val="FFFF00"/>
              </a:highlight>
            </a:endParaRPr>
          </a:p>
        </p:txBody>
      </p:sp>
    </p:spTree>
    <p:extLst>
      <p:ext uri="{BB962C8B-B14F-4D97-AF65-F5344CB8AC3E}">
        <p14:creationId xmlns:p14="http://schemas.microsoft.com/office/powerpoint/2010/main" val="725172052"/>
      </p:ext>
    </p:extLst>
  </p:cSld>
  <p:clrMapOvr>
    <a:masterClrMapping/>
  </p:clrMapOvr>
</p:sld>
</file>

<file path=ppt/theme/theme1.xml><?xml version="1.0" encoding="utf-8"?>
<a:theme xmlns:a="http://schemas.openxmlformats.org/drawingml/2006/main" name="Metropolitan">
  <a:themeElements>
    <a:clrScheme name="Custom 13">
      <a:dk1>
        <a:srgbClr val="1C6294"/>
      </a:dk1>
      <a:lt1>
        <a:sysClr val="window" lastClr="FFFFFF"/>
      </a:lt1>
      <a:dk2>
        <a:srgbClr val="335B74"/>
      </a:dk2>
      <a:lt2>
        <a:srgbClr val="DFE3E5"/>
      </a:lt2>
      <a:accent1>
        <a:srgbClr val="1CADE4"/>
      </a:accent1>
      <a:accent2>
        <a:srgbClr val="2683C6"/>
      </a:accent2>
      <a:accent3>
        <a:srgbClr val="27CED7"/>
      </a:accent3>
      <a:accent4>
        <a:srgbClr val="42BA97"/>
      </a:accent4>
      <a:accent5>
        <a:srgbClr val="3E8853"/>
      </a:accent5>
      <a:accent6>
        <a:srgbClr val="62A39F"/>
      </a:accent6>
      <a:hlink>
        <a:srgbClr val="6EAC1C"/>
      </a:hlink>
      <a:folHlink>
        <a:srgbClr val="B26B0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Metropolitan">
      <a:fillStyleLst>
        <a:solidFill>
          <a:schemeClr val="phClr"/>
        </a:solidFill>
        <a:gradFill rotWithShape="1">
          <a:gsLst>
            <a:gs pos="0">
              <a:schemeClr val="phClr">
                <a:tint val="70000"/>
                <a:satMod val="100000"/>
                <a:lumMod val="110000"/>
              </a:schemeClr>
            </a:gs>
            <a:gs pos="50000">
              <a:schemeClr val="phClr">
                <a:tint val="75000"/>
                <a:satMod val="101000"/>
                <a:lumMod val="105000"/>
              </a:schemeClr>
            </a:gs>
            <a:gs pos="100000">
              <a:schemeClr val="phClr">
                <a:tint val="82000"/>
                <a:satMod val="104000"/>
                <a:lumMod val="105000"/>
              </a:schemeClr>
            </a:gs>
          </a:gsLst>
          <a:lin ang="2700000" scaled="0"/>
        </a:gradFill>
        <a:gradFill rotWithShape="1">
          <a:gsLst>
            <a:gs pos="0">
              <a:schemeClr val="phClr">
                <a:tint val="97000"/>
                <a:satMod val="100000"/>
                <a:lumMod val="102000"/>
              </a:schemeClr>
            </a:gs>
            <a:gs pos="50000">
              <a:schemeClr val="phClr">
                <a:shade val="100000"/>
                <a:satMod val="100000"/>
                <a:lumMod val="100000"/>
              </a:schemeClr>
            </a:gs>
            <a:gs pos="100000">
              <a:schemeClr val="phClr">
                <a:shade val="80000"/>
                <a:satMod val="100000"/>
                <a:lumMod val="99000"/>
              </a:schemeClr>
            </a:gs>
          </a:gsLst>
          <a:lin ang="2700000" scaled="0"/>
        </a:gradFill>
      </a:fillStyleLst>
      <a:lnStyleLst>
        <a:ln w="9525" cap="flat" cmpd="sng" algn="ctr">
          <a:solidFill>
            <a:schemeClr val="ph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solidFill>
          <a:schemeClr val="phClr">
            <a:shade val="95000"/>
            <a:satMod val="170000"/>
          </a:schemeClr>
        </a:solidFill>
      </a:bgFillStyleLst>
    </a:fmtScheme>
  </a:themeElements>
  <a:objectDefaults/>
  <a:extraClrSchemeLst/>
  <a:extLst>
    <a:ext uri="{05A4C25C-085E-4340-85A3-A5531E510DB2}">
      <thm15:themeFamily xmlns:thm15="http://schemas.microsoft.com/office/thememl/2012/main" name="Metropolitan" id="{4C5440D6-04D2-4954-96CF-F251137069B2}" vid="{9FF7CA0D-8839-4012-B51C-B152F9BD65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Metropolitan</Template>
  <TotalTime>3269</TotalTime>
  <Words>531</Words>
  <Application>Microsoft Office PowerPoint</Application>
  <PresentationFormat>Widescreen</PresentationFormat>
  <Paragraphs>62</Paragraphs>
  <Slides>4</Slides>
  <Notes>4</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4</vt:i4>
      </vt:variant>
    </vt:vector>
  </HeadingPairs>
  <TitlesOfParts>
    <vt:vector size="11" baseType="lpstr">
      <vt:lpstr>Arial</vt:lpstr>
      <vt:lpstr>Calibri</vt:lpstr>
      <vt:lpstr>Calibri Light</vt:lpstr>
      <vt:lpstr>Symbol</vt:lpstr>
      <vt:lpstr>Wingdings</vt:lpstr>
      <vt:lpstr>Wingdings 2</vt:lpstr>
      <vt:lpstr>Metropolitan</vt:lpstr>
      <vt:lpstr>Organics Collection</vt:lpstr>
      <vt:lpstr>What Goes in Organics</vt:lpstr>
      <vt:lpstr>PowerPoint Presentation</vt:lpstr>
      <vt:lpstr>Organics Program Questions?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Recycling  at Work</dc:title>
  <dc:creator>Burman, Renee</dc:creator>
  <cp:lastModifiedBy>Kedward, Jenny</cp:lastModifiedBy>
  <cp:revision>175</cp:revision>
  <dcterms:created xsi:type="dcterms:W3CDTF">2020-07-07T21:45:34Z</dcterms:created>
  <dcterms:modified xsi:type="dcterms:W3CDTF">2022-12-02T16:17:54Z</dcterms:modified>
</cp:coreProperties>
</file>